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271" r:id="rId3"/>
    <p:sldId id="860" r:id="rId4"/>
    <p:sldId id="707" r:id="rId5"/>
    <p:sldId id="274" r:id="rId6"/>
    <p:sldId id="854" r:id="rId7"/>
    <p:sldId id="855" r:id="rId8"/>
    <p:sldId id="856" r:id="rId9"/>
    <p:sldId id="857" r:id="rId10"/>
    <p:sldId id="858" r:id="rId11"/>
    <p:sldId id="859" r:id="rId12"/>
    <p:sldId id="861" r:id="rId13"/>
    <p:sldId id="862" r:id="rId14"/>
    <p:sldId id="863" r:id="rId15"/>
    <p:sldId id="864" r:id="rId16"/>
    <p:sldId id="865" r:id="rId17"/>
    <p:sldId id="866" r:id="rId18"/>
    <p:sldId id="867" r:id="rId19"/>
    <p:sldId id="868" r:id="rId20"/>
    <p:sldId id="870" r:id="rId21"/>
    <p:sldId id="871" r:id="rId22"/>
    <p:sldId id="872" r:id="rId23"/>
    <p:sldId id="876" r:id="rId24"/>
    <p:sldId id="875" r:id="rId25"/>
    <p:sldId id="877" r:id="rId26"/>
    <p:sldId id="873" r:id="rId27"/>
    <p:sldId id="878" r:id="rId28"/>
    <p:sldId id="879" r:id="rId29"/>
    <p:sldId id="891" r:id="rId30"/>
    <p:sldId id="708" r:id="rId31"/>
    <p:sldId id="888" r:id="rId32"/>
    <p:sldId id="889" r:id="rId33"/>
    <p:sldId id="892" r:id="rId34"/>
    <p:sldId id="874" r:id="rId35"/>
    <p:sldId id="880" r:id="rId36"/>
    <p:sldId id="882" r:id="rId37"/>
    <p:sldId id="883" r:id="rId38"/>
    <p:sldId id="890" r:id="rId39"/>
    <p:sldId id="884" r:id="rId40"/>
    <p:sldId id="887" r:id="rId41"/>
    <p:sldId id="885" r:id="rId42"/>
    <p:sldId id="893" r:id="rId43"/>
    <p:sldId id="894" r:id="rId44"/>
    <p:sldId id="895" r:id="rId45"/>
    <p:sldId id="448" r:id="rId46"/>
    <p:sldId id="447" r:id="rId47"/>
    <p:sldId id="446" r:id="rId48"/>
    <p:sldId id="451" r:id="rId49"/>
    <p:sldId id="453" r:id="rId50"/>
    <p:sldId id="452" r:id="rId51"/>
    <p:sldId id="454" r:id="rId52"/>
    <p:sldId id="455" r:id="rId53"/>
    <p:sldId id="445" r:id="rId54"/>
    <p:sldId id="450" r:id="rId55"/>
    <p:sldId id="457" r:id="rId56"/>
    <p:sldId id="896" r:id="rId57"/>
    <p:sldId id="897" r:id="rId58"/>
    <p:sldId id="898" r:id="rId59"/>
    <p:sldId id="900" r:id="rId60"/>
    <p:sldId id="901" r:id="rId61"/>
    <p:sldId id="902" r:id="rId62"/>
    <p:sldId id="826" r:id="rId63"/>
    <p:sldId id="9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 id="860"/>
          </p14:sldIdLst>
        </p14:section>
        <p14:section name="Section I - Mathematical Functions" id="{44AF4A3E-F153-4B41-B8D0-8D8CA75B4028}">
          <p14:sldIdLst>
            <p14:sldId id="707"/>
            <p14:sldId id="274"/>
            <p14:sldId id="854"/>
            <p14:sldId id="855"/>
            <p14:sldId id="856"/>
            <p14:sldId id="857"/>
            <p14:sldId id="858"/>
            <p14:sldId id="859"/>
            <p14:sldId id="861"/>
            <p14:sldId id="862"/>
            <p14:sldId id="863"/>
            <p14:sldId id="864"/>
            <p14:sldId id="865"/>
            <p14:sldId id="866"/>
            <p14:sldId id="867"/>
            <p14:sldId id="868"/>
            <p14:sldId id="870"/>
            <p14:sldId id="871"/>
            <p14:sldId id="872"/>
            <p14:sldId id="876"/>
            <p14:sldId id="875"/>
            <p14:sldId id="877"/>
            <p14:sldId id="873"/>
            <p14:sldId id="878"/>
            <p14:sldId id="879"/>
            <p14:sldId id="891"/>
          </p14:sldIdLst>
        </p14:section>
        <p14:section name="Probability Fundamentals" id="{C4521D09-D588-414F-9016-98F9C0F1E87C}">
          <p14:sldIdLst>
            <p14:sldId id="708"/>
            <p14:sldId id="888"/>
            <p14:sldId id="889"/>
            <p14:sldId id="892"/>
            <p14:sldId id="874"/>
            <p14:sldId id="880"/>
            <p14:sldId id="882"/>
            <p14:sldId id="883"/>
            <p14:sldId id="890"/>
            <p14:sldId id="884"/>
            <p14:sldId id="887"/>
            <p14:sldId id="885"/>
            <p14:sldId id="893"/>
            <p14:sldId id="894"/>
            <p14:sldId id="895"/>
            <p14:sldId id="448"/>
            <p14:sldId id="447"/>
            <p14:sldId id="446"/>
            <p14:sldId id="451"/>
            <p14:sldId id="453"/>
            <p14:sldId id="452"/>
            <p14:sldId id="454"/>
            <p14:sldId id="455"/>
            <p14:sldId id="445"/>
            <p14:sldId id="450"/>
            <p14:sldId id="457"/>
            <p14:sldId id="896"/>
            <p14:sldId id="897"/>
            <p14:sldId id="898"/>
            <p14:sldId id="900"/>
            <p14:sldId id="901"/>
            <p14:sldId id="902"/>
            <p14:sldId id="826"/>
            <p14:sldId id="9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7FC"/>
    <a:srgbClr val="DD462F"/>
    <a:srgbClr val="923922"/>
    <a:srgbClr val="404040"/>
    <a:srgbClr val="D24726"/>
    <a:srgbClr val="FF9B45"/>
    <a:srgbClr val="F8CFB6"/>
    <a:srgbClr val="F8CAB6"/>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CC93A-DE77-4894-A2DF-F8939256AF26}" v="148" dt="2021-05-30T18:53:13.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17" autoAdjust="0"/>
    <p:restoredTop sz="94280" autoAdjust="0"/>
  </p:normalViewPr>
  <p:slideViewPr>
    <p:cSldViewPr snapToGrid="0">
      <p:cViewPr varScale="1">
        <p:scale>
          <a:sx n="93" d="100"/>
          <a:sy n="93" d="100"/>
        </p:scale>
        <p:origin x="216"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797841EC-9F26-4324-84AD-3668CE4BE140}"/>
    <pc:docChg chg="undo redo custSel addSld delSld modSld delSection modSection">
      <pc:chgData name="Thomas Nield" userId="e7924354f0a44a8c" providerId="LiveId" clId="{797841EC-9F26-4324-84AD-3668CE4BE140}" dt="2021-05-30T01:21:12.992" v="11413" actId="20577"/>
      <pc:docMkLst>
        <pc:docMk/>
      </pc:docMkLst>
      <pc:sldChg chg="modSp mod">
        <pc:chgData name="Thomas Nield" userId="e7924354f0a44a8c" providerId="LiveId" clId="{797841EC-9F26-4324-84AD-3668CE4BE140}" dt="2021-05-29T19:58:07.708" v="21" actId="20577"/>
        <pc:sldMkLst>
          <pc:docMk/>
          <pc:sldMk cId="2471807738" sldId="256"/>
        </pc:sldMkLst>
        <pc:spChg chg="mod">
          <ac:chgData name="Thomas Nield" userId="e7924354f0a44a8c" providerId="LiveId" clId="{797841EC-9F26-4324-84AD-3668CE4BE140}" dt="2021-05-29T19:58:07.708" v="21" actId="20577"/>
          <ac:spMkLst>
            <pc:docMk/>
            <pc:sldMk cId="2471807738" sldId="256"/>
            <ac:spMk id="2" creationId="{00000000-0000-0000-0000-000000000000}"/>
          </ac:spMkLst>
        </pc:spChg>
      </pc:sldChg>
      <pc:sldChg chg="modSp mod">
        <pc:chgData name="Thomas Nield" userId="e7924354f0a44a8c" providerId="LiveId" clId="{797841EC-9F26-4324-84AD-3668CE4BE140}" dt="2021-05-29T19:59:59.195" v="278" actId="20577"/>
        <pc:sldMkLst>
          <pc:docMk/>
          <pc:sldMk cId="3457616166" sldId="271"/>
        </pc:sldMkLst>
        <pc:spChg chg="mod">
          <ac:chgData name="Thomas Nield" userId="e7924354f0a44a8c" providerId="LiveId" clId="{797841EC-9F26-4324-84AD-3668CE4BE140}" dt="2021-05-29T19:59:59.195" v="278" actId="20577"/>
          <ac:spMkLst>
            <pc:docMk/>
            <pc:sldMk cId="3457616166" sldId="271"/>
            <ac:spMk id="38" creationId="{00000000-0000-0000-0000-000000000000}"/>
          </ac:spMkLst>
        </pc:spChg>
      </pc:sldChg>
      <pc:sldChg chg="addSp delSp modSp mod modAnim">
        <pc:chgData name="Thomas Nield" userId="e7924354f0a44a8c" providerId="LiveId" clId="{797841EC-9F26-4324-84AD-3668CE4BE140}" dt="2021-05-29T20:13:35.775" v="2064" actId="20577"/>
        <pc:sldMkLst>
          <pc:docMk/>
          <pc:sldMk cId="3465737577" sldId="274"/>
        </pc:sldMkLst>
        <pc:spChg chg="mod">
          <ac:chgData name="Thomas Nield" userId="e7924354f0a44a8c" providerId="LiveId" clId="{797841EC-9F26-4324-84AD-3668CE4BE140}" dt="2021-05-29T20:09:13.501" v="1312" actId="20577"/>
          <ac:spMkLst>
            <pc:docMk/>
            <pc:sldMk cId="3465737577" sldId="274"/>
            <ac:spMk id="2" creationId="{00000000-0000-0000-0000-000000000000}"/>
          </ac:spMkLst>
        </pc:spChg>
        <pc:spChg chg="add mod">
          <ac:chgData name="Thomas Nield" userId="e7924354f0a44a8c" providerId="LiveId" clId="{797841EC-9F26-4324-84AD-3668CE4BE140}" dt="2021-05-29T20:13:35.775" v="2064" actId="20577"/>
          <ac:spMkLst>
            <pc:docMk/>
            <pc:sldMk cId="3465737577" sldId="274"/>
            <ac:spMk id="4" creationId="{96590424-0D1C-4899-8089-52FF8E4F69E4}"/>
          </ac:spMkLst>
        </pc:spChg>
        <pc:spChg chg="mod">
          <ac:chgData name="Thomas Nield" userId="e7924354f0a44a8c" providerId="LiveId" clId="{797841EC-9F26-4324-84AD-3668CE4BE140}" dt="2021-05-29T20:02:53.275" v="462" actId="20577"/>
          <ac:spMkLst>
            <pc:docMk/>
            <pc:sldMk cId="3465737577" sldId="274"/>
            <ac:spMk id="8" creationId="{00000000-0000-0000-0000-000000000000}"/>
          </ac:spMkLst>
        </pc:spChg>
        <pc:picChg chg="add mod">
          <ac:chgData name="Thomas Nield" userId="e7924354f0a44a8c" providerId="LiveId" clId="{797841EC-9F26-4324-84AD-3668CE4BE140}" dt="2021-05-29T20:03:27.962" v="466" actId="14100"/>
          <ac:picMkLst>
            <pc:docMk/>
            <pc:sldMk cId="3465737577" sldId="274"/>
            <ac:picMk id="3" creationId="{084757C3-A67B-40B1-8153-2AB649BCBF54}"/>
          </ac:picMkLst>
        </pc:picChg>
        <pc:picChg chg="del">
          <ac:chgData name="Thomas Nield" userId="e7924354f0a44a8c" providerId="LiveId" clId="{797841EC-9F26-4324-84AD-3668CE4BE140}" dt="2021-05-29T20:02:55.339" v="463" actId="478"/>
          <ac:picMkLst>
            <pc:docMk/>
            <pc:sldMk cId="3465737577" sldId="274"/>
            <ac:picMk id="1026" creationId="{793954A7-9FB4-469D-A792-D077DCF78CFD}"/>
          </ac:picMkLst>
        </pc:picChg>
      </pc:sldChg>
      <pc:sldChg chg="del">
        <pc:chgData name="Thomas Nield" userId="e7924354f0a44a8c" providerId="LiveId" clId="{797841EC-9F26-4324-84AD-3668CE4BE140}" dt="2021-05-29T20:09:21.122" v="1313" actId="47"/>
        <pc:sldMkLst>
          <pc:docMk/>
          <pc:sldMk cId="3255067805" sldId="389"/>
        </pc:sldMkLst>
      </pc:sldChg>
      <pc:sldChg chg="del">
        <pc:chgData name="Thomas Nield" userId="e7924354f0a44a8c" providerId="LiveId" clId="{797841EC-9F26-4324-84AD-3668CE4BE140}" dt="2021-05-29T20:09:21.122" v="1313" actId="47"/>
        <pc:sldMkLst>
          <pc:docMk/>
          <pc:sldMk cId="3580781350" sldId="392"/>
        </pc:sldMkLst>
      </pc:sldChg>
      <pc:sldChg chg="del">
        <pc:chgData name="Thomas Nield" userId="e7924354f0a44a8c" providerId="LiveId" clId="{797841EC-9F26-4324-84AD-3668CE4BE140}" dt="2021-05-29T20:09:21.122" v="1313" actId="47"/>
        <pc:sldMkLst>
          <pc:docMk/>
          <pc:sldMk cId="2332887592" sldId="393"/>
        </pc:sldMkLst>
      </pc:sldChg>
      <pc:sldChg chg="del">
        <pc:chgData name="Thomas Nield" userId="e7924354f0a44a8c" providerId="LiveId" clId="{797841EC-9F26-4324-84AD-3668CE4BE140}" dt="2021-05-29T20:09:21.122" v="1313" actId="47"/>
        <pc:sldMkLst>
          <pc:docMk/>
          <pc:sldMk cId="608071002" sldId="394"/>
        </pc:sldMkLst>
      </pc:sldChg>
      <pc:sldChg chg="del">
        <pc:chgData name="Thomas Nield" userId="e7924354f0a44a8c" providerId="LiveId" clId="{797841EC-9F26-4324-84AD-3668CE4BE140}" dt="2021-05-29T20:09:21.122" v="1313" actId="47"/>
        <pc:sldMkLst>
          <pc:docMk/>
          <pc:sldMk cId="1196713286" sldId="395"/>
        </pc:sldMkLst>
      </pc:sldChg>
      <pc:sldChg chg="del">
        <pc:chgData name="Thomas Nield" userId="e7924354f0a44a8c" providerId="LiveId" clId="{797841EC-9F26-4324-84AD-3668CE4BE140}" dt="2021-05-29T20:14:35.295" v="2114" actId="47"/>
        <pc:sldMkLst>
          <pc:docMk/>
          <pc:sldMk cId="131290094" sldId="623"/>
        </pc:sldMkLst>
      </pc:sldChg>
      <pc:sldChg chg="del">
        <pc:chgData name="Thomas Nield" userId="e7924354f0a44a8c" providerId="LiveId" clId="{797841EC-9F26-4324-84AD-3668CE4BE140}" dt="2021-05-29T20:14:35.295" v="2114" actId="47"/>
        <pc:sldMkLst>
          <pc:docMk/>
          <pc:sldMk cId="1793701274" sldId="634"/>
        </pc:sldMkLst>
      </pc:sldChg>
      <pc:sldChg chg="del">
        <pc:chgData name="Thomas Nield" userId="e7924354f0a44a8c" providerId="LiveId" clId="{797841EC-9F26-4324-84AD-3668CE4BE140}" dt="2021-05-29T20:14:35.295" v="2114" actId="47"/>
        <pc:sldMkLst>
          <pc:docMk/>
          <pc:sldMk cId="577645295" sldId="664"/>
        </pc:sldMkLst>
      </pc:sldChg>
      <pc:sldChg chg="del">
        <pc:chgData name="Thomas Nield" userId="e7924354f0a44a8c" providerId="LiveId" clId="{797841EC-9F26-4324-84AD-3668CE4BE140}" dt="2021-05-29T20:14:35.295" v="2114" actId="47"/>
        <pc:sldMkLst>
          <pc:docMk/>
          <pc:sldMk cId="834512546" sldId="675"/>
        </pc:sldMkLst>
      </pc:sldChg>
      <pc:sldChg chg="del">
        <pc:chgData name="Thomas Nield" userId="e7924354f0a44a8c" providerId="LiveId" clId="{797841EC-9F26-4324-84AD-3668CE4BE140}" dt="2021-05-29T20:14:35.295" v="2114" actId="47"/>
        <pc:sldMkLst>
          <pc:docMk/>
          <pc:sldMk cId="4166676070" sldId="676"/>
        </pc:sldMkLst>
      </pc:sldChg>
      <pc:sldChg chg="del">
        <pc:chgData name="Thomas Nield" userId="e7924354f0a44a8c" providerId="LiveId" clId="{797841EC-9F26-4324-84AD-3668CE4BE140}" dt="2021-05-29T20:14:35.295" v="2114" actId="47"/>
        <pc:sldMkLst>
          <pc:docMk/>
          <pc:sldMk cId="1922827932" sldId="677"/>
        </pc:sldMkLst>
      </pc:sldChg>
      <pc:sldChg chg="del">
        <pc:chgData name="Thomas Nield" userId="e7924354f0a44a8c" providerId="LiveId" clId="{797841EC-9F26-4324-84AD-3668CE4BE140}" dt="2021-05-29T20:14:35.295" v="2114" actId="47"/>
        <pc:sldMkLst>
          <pc:docMk/>
          <pc:sldMk cId="2290039790" sldId="679"/>
        </pc:sldMkLst>
      </pc:sldChg>
      <pc:sldChg chg="del">
        <pc:chgData name="Thomas Nield" userId="e7924354f0a44a8c" providerId="LiveId" clId="{797841EC-9F26-4324-84AD-3668CE4BE140}" dt="2021-05-29T20:14:35.295" v="2114" actId="47"/>
        <pc:sldMkLst>
          <pc:docMk/>
          <pc:sldMk cId="3673489059" sldId="680"/>
        </pc:sldMkLst>
      </pc:sldChg>
      <pc:sldChg chg="del">
        <pc:chgData name="Thomas Nield" userId="e7924354f0a44a8c" providerId="LiveId" clId="{797841EC-9F26-4324-84AD-3668CE4BE140}" dt="2021-05-29T20:14:35.295" v="2114" actId="47"/>
        <pc:sldMkLst>
          <pc:docMk/>
          <pc:sldMk cId="4255346781" sldId="681"/>
        </pc:sldMkLst>
      </pc:sldChg>
      <pc:sldChg chg="del">
        <pc:chgData name="Thomas Nield" userId="e7924354f0a44a8c" providerId="LiveId" clId="{797841EC-9F26-4324-84AD-3668CE4BE140}" dt="2021-05-29T20:14:35.295" v="2114" actId="47"/>
        <pc:sldMkLst>
          <pc:docMk/>
          <pc:sldMk cId="273248618" sldId="682"/>
        </pc:sldMkLst>
      </pc:sldChg>
      <pc:sldChg chg="del">
        <pc:chgData name="Thomas Nield" userId="e7924354f0a44a8c" providerId="LiveId" clId="{797841EC-9F26-4324-84AD-3668CE4BE140}" dt="2021-05-29T20:14:35.295" v="2114" actId="47"/>
        <pc:sldMkLst>
          <pc:docMk/>
          <pc:sldMk cId="446526275" sldId="683"/>
        </pc:sldMkLst>
      </pc:sldChg>
      <pc:sldChg chg="del">
        <pc:chgData name="Thomas Nield" userId="e7924354f0a44a8c" providerId="LiveId" clId="{797841EC-9F26-4324-84AD-3668CE4BE140}" dt="2021-05-29T20:14:35.295" v="2114" actId="47"/>
        <pc:sldMkLst>
          <pc:docMk/>
          <pc:sldMk cId="2017425097" sldId="685"/>
        </pc:sldMkLst>
      </pc:sldChg>
      <pc:sldChg chg="modSp mod">
        <pc:chgData name="Thomas Nield" userId="e7924354f0a44a8c" providerId="LiveId" clId="{797841EC-9F26-4324-84AD-3668CE4BE140}" dt="2021-05-29T20:00:50.224" v="423" actId="20577"/>
        <pc:sldMkLst>
          <pc:docMk/>
          <pc:sldMk cId="1876682623" sldId="707"/>
        </pc:sldMkLst>
        <pc:spChg chg="mod">
          <ac:chgData name="Thomas Nield" userId="e7924354f0a44a8c" providerId="LiveId" clId="{797841EC-9F26-4324-84AD-3668CE4BE140}" dt="2021-05-29T20:00:50.224" v="423" actId="20577"/>
          <ac:spMkLst>
            <pc:docMk/>
            <pc:sldMk cId="1876682623" sldId="707"/>
            <ac:spMk id="3" creationId="{00000000-0000-0000-0000-000000000000}"/>
          </ac:spMkLst>
        </pc:spChg>
      </pc:sldChg>
      <pc:sldChg chg="modSp mod">
        <pc:chgData name="Thomas Nield" userId="e7924354f0a44a8c" providerId="LiveId" clId="{797841EC-9F26-4324-84AD-3668CE4BE140}" dt="2021-05-29T20:14:38.938" v="2122" actId="20577"/>
        <pc:sldMkLst>
          <pc:docMk/>
          <pc:sldMk cId="3893036773" sldId="708"/>
        </pc:sldMkLst>
        <pc:spChg chg="mod">
          <ac:chgData name="Thomas Nield" userId="e7924354f0a44a8c" providerId="LiveId" clId="{797841EC-9F26-4324-84AD-3668CE4BE140}" dt="2021-05-29T20:14:38.938" v="2122" actId="20577"/>
          <ac:spMkLst>
            <pc:docMk/>
            <pc:sldMk cId="3893036773" sldId="708"/>
            <ac:spMk id="3" creationId="{00000000-0000-0000-0000-000000000000}"/>
          </ac:spMkLst>
        </pc:spChg>
      </pc:sldChg>
      <pc:sldChg chg="del">
        <pc:chgData name="Thomas Nield" userId="e7924354f0a44a8c" providerId="LiveId" clId="{797841EC-9F26-4324-84AD-3668CE4BE140}" dt="2021-05-29T20:14:35.295" v="2114" actId="47"/>
        <pc:sldMkLst>
          <pc:docMk/>
          <pc:sldMk cId="2554242989" sldId="742"/>
        </pc:sldMkLst>
      </pc:sldChg>
      <pc:sldChg chg="del">
        <pc:chgData name="Thomas Nield" userId="e7924354f0a44a8c" providerId="LiveId" clId="{797841EC-9F26-4324-84AD-3668CE4BE140}" dt="2021-05-29T20:14:35.295" v="2114" actId="47"/>
        <pc:sldMkLst>
          <pc:docMk/>
          <pc:sldMk cId="934924301" sldId="743"/>
        </pc:sldMkLst>
      </pc:sldChg>
      <pc:sldChg chg="del">
        <pc:chgData name="Thomas Nield" userId="e7924354f0a44a8c" providerId="LiveId" clId="{797841EC-9F26-4324-84AD-3668CE4BE140}" dt="2021-05-29T20:14:35.295" v="2114" actId="47"/>
        <pc:sldMkLst>
          <pc:docMk/>
          <pc:sldMk cId="2672478474" sldId="744"/>
        </pc:sldMkLst>
      </pc:sldChg>
      <pc:sldChg chg="del">
        <pc:chgData name="Thomas Nield" userId="e7924354f0a44a8c" providerId="LiveId" clId="{797841EC-9F26-4324-84AD-3668CE4BE140}" dt="2021-05-29T20:14:35.295" v="2114" actId="47"/>
        <pc:sldMkLst>
          <pc:docMk/>
          <pc:sldMk cId="2812687822" sldId="745"/>
        </pc:sldMkLst>
      </pc:sldChg>
      <pc:sldChg chg="del">
        <pc:chgData name="Thomas Nield" userId="e7924354f0a44a8c" providerId="LiveId" clId="{797841EC-9F26-4324-84AD-3668CE4BE140}" dt="2021-05-29T20:14:35.295" v="2114" actId="47"/>
        <pc:sldMkLst>
          <pc:docMk/>
          <pc:sldMk cId="2891724466" sldId="746"/>
        </pc:sldMkLst>
      </pc:sldChg>
      <pc:sldChg chg="del">
        <pc:chgData name="Thomas Nield" userId="e7924354f0a44a8c" providerId="LiveId" clId="{797841EC-9F26-4324-84AD-3668CE4BE140}" dt="2021-05-29T20:14:35.295" v="2114" actId="47"/>
        <pc:sldMkLst>
          <pc:docMk/>
          <pc:sldMk cId="3780335996" sldId="747"/>
        </pc:sldMkLst>
      </pc:sldChg>
      <pc:sldChg chg="del">
        <pc:chgData name="Thomas Nield" userId="e7924354f0a44a8c" providerId="LiveId" clId="{797841EC-9F26-4324-84AD-3668CE4BE140}" dt="2021-05-29T20:14:35.295" v="2114" actId="47"/>
        <pc:sldMkLst>
          <pc:docMk/>
          <pc:sldMk cId="414096736" sldId="748"/>
        </pc:sldMkLst>
      </pc:sldChg>
      <pc:sldChg chg="del">
        <pc:chgData name="Thomas Nield" userId="e7924354f0a44a8c" providerId="LiveId" clId="{797841EC-9F26-4324-84AD-3668CE4BE140}" dt="2021-05-29T20:14:35.295" v="2114" actId="47"/>
        <pc:sldMkLst>
          <pc:docMk/>
          <pc:sldMk cId="686118708" sldId="749"/>
        </pc:sldMkLst>
      </pc:sldChg>
      <pc:sldChg chg="del">
        <pc:chgData name="Thomas Nield" userId="e7924354f0a44a8c" providerId="LiveId" clId="{797841EC-9F26-4324-84AD-3668CE4BE140}" dt="2021-05-29T20:14:35.295" v="2114" actId="47"/>
        <pc:sldMkLst>
          <pc:docMk/>
          <pc:sldMk cId="1627763719" sldId="751"/>
        </pc:sldMkLst>
      </pc:sldChg>
      <pc:sldChg chg="del">
        <pc:chgData name="Thomas Nield" userId="e7924354f0a44a8c" providerId="LiveId" clId="{797841EC-9F26-4324-84AD-3668CE4BE140}" dt="2021-05-29T20:14:35.295" v="2114" actId="47"/>
        <pc:sldMkLst>
          <pc:docMk/>
          <pc:sldMk cId="3791343654" sldId="752"/>
        </pc:sldMkLst>
      </pc:sldChg>
      <pc:sldChg chg="del">
        <pc:chgData name="Thomas Nield" userId="e7924354f0a44a8c" providerId="LiveId" clId="{797841EC-9F26-4324-84AD-3668CE4BE140}" dt="2021-05-29T20:14:35.295" v="2114" actId="47"/>
        <pc:sldMkLst>
          <pc:docMk/>
          <pc:sldMk cId="1674027322" sldId="753"/>
        </pc:sldMkLst>
      </pc:sldChg>
      <pc:sldChg chg="del">
        <pc:chgData name="Thomas Nield" userId="e7924354f0a44a8c" providerId="LiveId" clId="{797841EC-9F26-4324-84AD-3668CE4BE140}" dt="2021-05-29T20:14:35.295" v="2114" actId="47"/>
        <pc:sldMkLst>
          <pc:docMk/>
          <pc:sldMk cId="371547244" sldId="754"/>
        </pc:sldMkLst>
      </pc:sldChg>
      <pc:sldChg chg="del">
        <pc:chgData name="Thomas Nield" userId="e7924354f0a44a8c" providerId="LiveId" clId="{797841EC-9F26-4324-84AD-3668CE4BE140}" dt="2021-05-29T20:14:35.295" v="2114" actId="47"/>
        <pc:sldMkLst>
          <pc:docMk/>
          <pc:sldMk cId="1417471510" sldId="755"/>
        </pc:sldMkLst>
      </pc:sldChg>
      <pc:sldChg chg="del">
        <pc:chgData name="Thomas Nield" userId="e7924354f0a44a8c" providerId="LiveId" clId="{797841EC-9F26-4324-84AD-3668CE4BE140}" dt="2021-05-29T20:14:35.295" v="2114" actId="47"/>
        <pc:sldMkLst>
          <pc:docMk/>
          <pc:sldMk cId="2848366445" sldId="756"/>
        </pc:sldMkLst>
      </pc:sldChg>
      <pc:sldChg chg="del">
        <pc:chgData name="Thomas Nield" userId="e7924354f0a44a8c" providerId="LiveId" clId="{797841EC-9F26-4324-84AD-3668CE4BE140}" dt="2021-05-29T20:14:35.295" v="2114" actId="47"/>
        <pc:sldMkLst>
          <pc:docMk/>
          <pc:sldMk cId="371830904" sldId="757"/>
        </pc:sldMkLst>
      </pc:sldChg>
      <pc:sldChg chg="del">
        <pc:chgData name="Thomas Nield" userId="e7924354f0a44a8c" providerId="LiveId" clId="{797841EC-9F26-4324-84AD-3668CE4BE140}" dt="2021-05-29T20:14:35.295" v="2114" actId="47"/>
        <pc:sldMkLst>
          <pc:docMk/>
          <pc:sldMk cId="1263096418" sldId="759"/>
        </pc:sldMkLst>
      </pc:sldChg>
      <pc:sldChg chg="del">
        <pc:chgData name="Thomas Nield" userId="e7924354f0a44a8c" providerId="LiveId" clId="{797841EC-9F26-4324-84AD-3668CE4BE140}" dt="2021-05-29T20:14:35.295" v="2114" actId="47"/>
        <pc:sldMkLst>
          <pc:docMk/>
          <pc:sldMk cId="3416460463" sldId="760"/>
        </pc:sldMkLst>
      </pc:sldChg>
      <pc:sldChg chg="del">
        <pc:chgData name="Thomas Nield" userId="e7924354f0a44a8c" providerId="LiveId" clId="{797841EC-9F26-4324-84AD-3668CE4BE140}" dt="2021-05-29T20:14:35.295" v="2114" actId="47"/>
        <pc:sldMkLst>
          <pc:docMk/>
          <pc:sldMk cId="662809009" sldId="761"/>
        </pc:sldMkLst>
      </pc:sldChg>
      <pc:sldChg chg="del">
        <pc:chgData name="Thomas Nield" userId="e7924354f0a44a8c" providerId="LiveId" clId="{797841EC-9F26-4324-84AD-3668CE4BE140}" dt="2021-05-29T20:14:35.295" v="2114" actId="47"/>
        <pc:sldMkLst>
          <pc:docMk/>
          <pc:sldMk cId="3984140580" sldId="762"/>
        </pc:sldMkLst>
      </pc:sldChg>
      <pc:sldChg chg="del">
        <pc:chgData name="Thomas Nield" userId="e7924354f0a44a8c" providerId="LiveId" clId="{797841EC-9F26-4324-84AD-3668CE4BE140}" dt="2021-05-29T20:14:35.295" v="2114" actId="47"/>
        <pc:sldMkLst>
          <pc:docMk/>
          <pc:sldMk cId="1978059811" sldId="764"/>
        </pc:sldMkLst>
      </pc:sldChg>
      <pc:sldChg chg="del">
        <pc:chgData name="Thomas Nield" userId="e7924354f0a44a8c" providerId="LiveId" clId="{797841EC-9F26-4324-84AD-3668CE4BE140}" dt="2021-05-29T20:14:35.295" v="2114" actId="47"/>
        <pc:sldMkLst>
          <pc:docMk/>
          <pc:sldMk cId="1004933445" sldId="765"/>
        </pc:sldMkLst>
      </pc:sldChg>
      <pc:sldChg chg="del">
        <pc:chgData name="Thomas Nield" userId="e7924354f0a44a8c" providerId="LiveId" clId="{797841EC-9F26-4324-84AD-3668CE4BE140}" dt="2021-05-29T20:14:35.295" v="2114" actId="47"/>
        <pc:sldMkLst>
          <pc:docMk/>
          <pc:sldMk cId="1255867668" sldId="766"/>
        </pc:sldMkLst>
      </pc:sldChg>
      <pc:sldChg chg="del">
        <pc:chgData name="Thomas Nield" userId="e7924354f0a44a8c" providerId="LiveId" clId="{797841EC-9F26-4324-84AD-3668CE4BE140}" dt="2021-05-29T20:14:35.295" v="2114" actId="47"/>
        <pc:sldMkLst>
          <pc:docMk/>
          <pc:sldMk cId="1961101225" sldId="767"/>
        </pc:sldMkLst>
      </pc:sldChg>
      <pc:sldChg chg="del">
        <pc:chgData name="Thomas Nield" userId="e7924354f0a44a8c" providerId="LiveId" clId="{797841EC-9F26-4324-84AD-3668CE4BE140}" dt="2021-05-29T20:14:35.295" v="2114" actId="47"/>
        <pc:sldMkLst>
          <pc:docMk/>
          <pc:sldMk cId="3387417389" sldId="768"/>
        </pc:sldMkLst>
      </pc:sldChg>
      <pc:sldChg chg="del">
        <pc:chgData name="Thomas Nield" userId="e7924354f0a44a8c" providerId="LiveId" clId="{797841EC-9F26-4324-84AD-3668CE4BE140}" dt="2021-05-29T20:14:35.295" v="2114" actId="47"/>
        <pc:sldMkLst>
          <pc:docMk/>
          <pc:sldMk cId="25734307" sldId="769"/>
        </pc:sldMkLst>
      </pc:sldChg>
      <pc:sldChg chg="del">
        <pc:chgData name="Thomas Nield" userId="e7924354f0a44a8c" providerId="LiveId" clId="{797841EC-9F26-4324-84AD-3668CE4BE140}" dt="2021-05-29T20:14:35.295" v="2114" actId="47"/>
        <pc:sldMkLst>
          <pc:docMk/>
          <pc:sldMk cId="535067874" sldId="786"/>
        </pc:sldMkLst>
      </pc:sldChg>
      <pc:sldChg chg="del">
        <pc:chgData name="Thomas Nield" userId="e7924354f0a44a8c" providerId="LiveId" clId="{797841EC-9F26-4324-84AD-3668CE4BE140}" dt="2021-05-29T20:14:35.295" v="2114" actId="47"/>
        <pc:sldMkLst>
          <pc:docMk/>
          <pc:sldMk cId="4015405479" sldId="787"/>
        </pc:sldMkLst>
      </pc:sldChg>
      <pc:sldChg chg="del">
        <pc:chgData name="Thomas Nield" userId="e7924354f0a44a8c" providerId="LiveId" clId="{797841EC-9F26-4324-84AD-3668CE4BE140}" dt="2021-05-29T20:14:35.295" v="2114" actId="47"/>
        <pc:sldMkLst>
          <pc:docMk/>
          <pc:sldMk cId="870281239" sldId="789"/>
        </pc:sldMkLst>
      </pc:sldChg>
      <pc:sldChg chg="del">
        <pc:chgData name="Thomas Nield" userId="e7924354f0a44a8c" providerId="LiveId" clId="{797841EC-9F26-4324-84AD-3668CE4BE140}" dt="2021-05-29T20:14:35.295" v="2114" actId="47"/>
        <pc:sldMkLst>
          <pc:docMk/>
          <pc:sldMk cId="532938924" sldId="790"/>
        </pc:sldMkLst>
      </pc:sldChg>
      <pc:sldChg chg="del">
        <pc:chgData name="Thomas Nield" userId="e7924354f0a44a8c" providerId="LiveId" clId="{797841EC-9F26-4324-84AD-3668CE4BE140}" dt="2021-05-29T20:14:35.295" v="2114" actId="47"/>
        <pc:sldMkLst>
          <pc:docMk/>
          <pc:sldMk cId="2028825732" sldId="791"/>
        </pc:sldMkLst>
      </pc:sldChg>
      <pc:sldChg chg="del">
        <pc:chgData name="Thomas Nield" userId="e7924354f0a44a8c" providerId="LiveId" clId="{797841EC-9F26-4324-84AD-3668CE4BE140}" dt="2021-05-29T20:14:35.295" v="2114" actId="47"/>
        <pc:sldMkLst>
          <pc:docMk/>
          <pc:sldMk cId="3742646062" sldId="796"/>
        </pc:sldMkLst>
      </pc:sldChg>
      <pc:sldChg chg="del">
        <pc:chgData name="Thomas Nield" userId="e7924354f0a44a8c" providerId="LiveId" clId="{797841EC-9F26-4324-84AD-3668CE4BE140}" dt="2021-05-29T20:14:35.295" v="2114" actId="47"/>
        <pc:sldMkLst>
          <pc:docMk/>
          <pc:sldMk cId="2718740642" sldId="802"/>
        </pc:sldMkLst>
      </pc:sldChg>
      <pc:sldChg chg="del">
        <pc:chgData name="Thomas Nield" userId="e7924354f0a44a8c" providerId="LiveId" clId="{797841EC-9F26-4324-84AD-3668CE4BE140}" dt="2021-05-29T20:14:35.295" v="2114" actId="47"/>
        <pc:sldMkLst>
          <pc:docMk/>
          <pc:sldMk cId="1768690738" sldId="803"/>
        </pc:sldMkLst>
      </pc:sldChg>
      <pc:sldChg chg="del">
        <pc:chgData name="Thomas Nield" userId="e7924354f0a44a8c" providerId="LiveId" clId="{797841EC-9F26-4324-84AD-3668CE4BE140}" dt="2021-05-29T20:14:35.295" v="2114" actId="47"/>
        <pc:sldMkLst>
          <pc:docMk/>
          <pc:sldMk cId="3552461177" sldId="808"/>
        </pc:sldMkLst>
      </pc:sldChg>
      <pc:sldChg chg="del">
        <pc:chgData name="Thomas Nield" userId="e7924354f0a44a8c" providerId="LiveId" clId="{797841EC-9F26-4324-84AD-3668CE4BE140}" dt="2021-05-29T20:14:35.295" v="2114" actId="47"/>
        <pc:sldMkLst>
          <pc:docMk/>
          <pc:sldMk cId="3635969711" sldId="809"/>
        </pc:sldMkLst>
      </pc:sldChg>
      <pc:sldChg chg="del">
        <pc:chgData name="Thomas Nield" userId="e7924354f0a44a8c" providerId="LiveId" clId="{797841EC-9F26-4324-84AD-3668CE4BE140}" dt="2021-05-29T20:14:35.295" v="2114" actId="47"/>
        <pc:sldMkLst>
          <pc:docMk/>
          <pc:sldMk cId="385836572" sldId="811"/>
        </pc:sldMkLst>
      </pc:sldChg>
      <pc:sldChg chg="del">
        <pc:chgData name="Thomas Nield" userId="e7924354f0a44a8c" providerId="LiveId" clId="{797841EC-9F26-4324-84AD-3668CE4BE140}" dt="2021-05-29T20:14:35.295" v="2114" actId="47"/>
        <pc:sldMkLst>
          <pc:docMk/>
          <pc:sldMk cId="4096540250" sldId="812"/>
        </pc:sldMkLst>
      </pc:sldChg>
      <pc:sldChg chg="del">
        <pc:chgData name="Thomas Nield" userId="e7924354f0a44a8c" providerId="LiveId" clId="{797841EC-9F26-4324-84AD-3668CE4BE140}" dt="2021-05-29T20:14:35.295" v="2114" actId="47"/>
        <pc:sldMkLst>
          <pc:docMk/>
          <pc:sldMk cId="2435180666" sldId="814"/>
        </pc:sldMkLst>
      </pc:sldChg>
      <pc:sldChg chg="del">
        <pc:chgData name="Thomas Nield" userId="e7924354f0a44a8c" providerId="LiveId" clId="{797841EC-9F26-4324-84AD-3668CE4BE140}" dt="2021-05-29T20:14:35.295" v="2114" actId="47"/>
        <pc:sldMkLst>
          <pc:docMk/>
          <pc:sldMk cId="4025320734" sldId="815"/>
        </pc:sldMkLst>
      </pc:sldChg>
      <pc:sldChg chg="del">
        <pc:chgData name="Thomas Nield" userId="e7924354f0a44a8c" providerId="LiveId" clId="{797841EC-9F26-4324-84AD-3668CE4BE140}" dt="2021-05-29T20:14:35.295" v="2114" actId="47"/>
        <pc:sldMkLst>
          <pc:docMk/>
          <pc:sldMk cId="1523275572" sldId="816"/>
        </pc:sldMkLst>
      </pc:sldChg>
      <pc:sldChg chg="del">
        <pc:chgData name="Thomas Nield" userId="e7924354f0a44a8c" providerId="LiveId" clId="{797841EC-9F26-4324-84AD-3668CE4BE140}" dt="2021-05-29T20:14:35.295" v="2114" actId="47"/>
        <pc:sldMkLst>
          <pc:docMk/>
          <pc:sldMk cId="2909872066" sldId="817"/>
        </pc:sldMkLst>
      </pc:sldChg>
      <pc:sldChg chg="del">
        <pc:chgData name="Thomas Nield" userId="e7924354f0a44a8c" providerId="LiveId" clId="{797841EC-9F26-4324-84AD-3668CE4BE140}" dt="2021-05-29T20:14:35.295" v="2114" actId="47"/>
        <pc:sldMkLst>
          <pc:docMk/>
          <pc:sldMk cId="3361922629" sldId="818"/>
        </pc:sldMkLst>
      </pc:sldChg>
      <pc:sldChg chg="del">
        <pc:chgData name="Thomas Nield" userId="e7924354f0a44a8c" providerId="LiveId" clId="{797841EC-9F26-4324-84AD-3668CE4BE140}" dt="2021-05-29T20:14:35.295" v="2114" actId="47"/>
        <pc:sldMkLst>
          <pc:docMk/>
          <pc:sldMk cId="2109476332" sldId="820"/>
        </pc:sldMkLst>
      </pc:sldChg>
      <pc:sldChg chg="del">
        <pc:chgData name="Thomas Nield" userId="e7924354f0a44a8c" providerId="LiveId" clId="{797841EC-9F26-4324-84AD-3668CE4BE140}" dt="2021-05-29T20:14:35.295" v="2114" actId="47"/>
        <pc:sldMkLst>
          <pc:docMk/>
          <pc:sldMk cId="2710359825" sldId="823"/>
        </pc:sldMkLst>
      </pc:sldChg>
      <pc:sldChg chg="del">
        <pc:chgData name="Thomas Nield" userId="e7924354f0a44a8c" providerId="LiveId" clId="{797841EC-9F26-4324-84AD-3668CE4BE140}" dt="2021-05-29T20:14:35.295" v="2114" actId="47"/>
        <pc:sldMkLst>
          <pc:docMk/>
          <pc:sldMk cId="1762611401" sldId="827"/>
        </pc:sldMkLst>
      </pc:sldChg>
      <pc:sldChg chg="del">
        <pc:chgData name="Thomas Nield" userId="e7924354f0a44a8c" providerId="LiveId" clId="{797841EC-9F26-4324-84AD-3668CE4BE140}" dt="2021-05-29T20:14:35.295" v="2114" actId="47"/>
        <pc:sldMkLst>
          <pc:docMk/>
          <pc:sldMk cId="3451160585" sldId="828"/>
        </pc:sldMkLst>
      </pc:sldChg>
      <pc:sldChg chg="del">
        <pc:chgData name="Thomas Nield" userId="e7924354f0a44a8c" providerId="LiveId" clId="{797841EC-9F26-4324-84AD-3668CE4BE140}" dt="2021-05-29T20:14:35.295" v="2114" actId="47"/>
        <pc:sldMkLst>
          <pc:docMk/>
          <pc:sldMk cId="1929171149" sldId="829"/>
        </pc:sldMkLst>
      </pc:sldChg>
      <pc:sldChg chg="del">
        <pc:chgData name="Thomas Nield" userId="e7924354f0a44a8c" providerId="LiveId" clId="{797841EC-9F26-4324-84AD-3668CE4BE140}" dt="2021-05-29T20:14:35.295" v="2114" actId="47"/>
        <pc:sldMkLst>
          <pc:docMk/>
          <pc:sldMk cId="171292595" sldId="841"/>
        </pc:sldMkLst>
      </pc:sldChg>
      <pc:sldChg chg="del">
        <pc:chgData name="Thomas Nield" userId="e7924354f0a44a8c" providerId="LiveId" clId="{797841EC-9F26-4324-84AD-3668CE4BE140}" dt="2021-05-29T20:14:35.295" v="2114" actId="47"/>
        <pc:sldMkLst>
          <pc:docMk/>
          <pc:sldMk cId="1821878389" sldId="843"/>
        </pc:sldMkLst>
      </pc:sldChg>
      <pc:sldChg chg="del">
        <pc:chgData name="Thomas Nield" userId="e7924354f0a44a8c" providerId="LiveId" clId="{797841EC-9F26-4324-84AD-3668CE4BE140}" dt="2021-05-29T20:14:35.295" v="2114" actId="47"/>
        <pc:sldMkLst>
          <pc:docMk/>
          <pc:sldMk cId="2022880752" sldId="844"/>
        </pc:sldMkLst>
      </pc:sldChg>
      <pc:sldChg chg="del">
        <pc:chgData name="Thomas Nield" userId="e7924354f0a44a8c" providerId="LiveId" clId="{797841EC-9F26-4324-84AD-3668CE4BE140}" dt="2021-05-29T20:14:35.295" v="2114" actId="47"/>
        <pc:sldMkLst>
          <pc:docMk/>
          <pc:sldMk cId="3995124108" sldId="847"/>
        </pc:sldMkLst>
      </pc:sldChg>
      <pc:sldChg chg="del">
        <pc:chgData name="Thomas Nield" userId="e7924354f0a44a8c" providerId="LiveId" clId="{797841EC-9F26-4324-84AD-3668CE4BE140}" dt="2021-05-29T20:14:35.295" v="2114" actId="47"/>
        <pc:sldMkLst>
          <pc:docMk/>
          <pc:sldMk cId="2601174199" sldId="848"/>
        </pc:sldMkLst>
      </pc:sldChg>
      <pc:sldChg chg="del">
        <pc:chgData name="Thomas Nield" userId="e7924354f0a44a8c" providerId="LiveId" clId="{797841EC-9F26-4324-84AD-3668CE4BE140}" dt="2021-05-29T20:14:35.295" v="2114" actId="47"/>
        <pc:sldMkLst>
          <pc:docMk/>
          <pc:sldMk cId="2122086924" sldId="849"/>
        </pc:sldMkLst>
      </pc:sldChg>
      <pc:sldChg chg="del">
        <pc:chgData name="Thomas Nield" userId="e7924354f0a44a8c" providerId="LiveId" clId="{797841EC-9F26-4324-84AD-3668CE4BE140}" dt="2021-05-29T20:14:35.295" v="2114" actId="47"/>
        <pc:sldMkLst>
          <pc:docMk/>
          <pc:sldMk cId="778329684" sldId="850"/>
        </pc:sldMkLst>
      </pc:sldChg>
      <pc:sldChg chg="del">
        <pc:chgData name="Thomas Nield" userId="e7924354f0a44a8c" providerId="LiveId" clId="{797841EC-9F26-4324-84AD-3668CE4BE140}" dt="2021-05-29T20:14:35.295" v="2114" actId="47"/>
        <pc:sldMkLst>
          <pc:docMk/>
          <pc:sldMk cId="1064905276" sldId="852"/>
        </pc:sldMkLst>
      </pc:sldChg>
      <pc:sldChg chg="del">
        <pc:chgData name="Thomas Nield" userId="e7924354f0a44a8c" providerId="LiveId" clId="{797841EC-9F26-4324-84AD-3668CE4BE140}" dt="2021-05-29T20:14:35.295" v="2114" actId="47"/>
        <pc:sldMkLst>
          <pc:docMk/>
          <pc:sldMk cId="147199450" sldId="853"/>
        </pc:sldMkLst>
      </pc:sldChg>
      <pc:sldChg chg="addSp delSp modSp add mod delAnim modAnim">
        <pc:chgData name="Thomas Nield" userId="e7924354f0a44a8c" providerId="LiveId" clId="{797841EC-9F26-4324-84AD-3668CE4BE140}" dt="2021-05-30T00:30:16.678" v="9636" actId="13822"/>
        <pc:sldMkLst>
          <pc:docMk/>
          <pc:sldMk cId="819584894" sldId="854"/>
        </pc:sldMkLst>
        <pc:spChg chg="del mod">
          <ac:chgData name="Thomas Nield" userId="e7924354f0a44a8c" providerId="LiveId" clId="{797841EC-9F26-4324-84AD-3668CE4BE140}" dt="2021-05-29T20:09:33.048" v="1331"/>
          <ac:spMkLst>
            <pc:docMk/>
            <pc:sldMk cId="819584894" sldId="854"/>
            <ac:spMk id="2" creationId="{00000000-0000-0000-0000-000000000000}"/>
          </ac:spMkLst>
        </pc:spChg>
        <pc:spChg chg="add del mod">
          <ac:chgData name="Thomas Nield" userId="e7924354f0a44a8c" providerId="LiveId" clId="{797841EC-9F26-4324-84AD-3668CE4BE140}" dt="2021-05-29T21:46:35.352" v="2928" actId="478"/>
          <ac:spMkLst>
            <pc:docMk/>
            <pc:sldMk cId="819584894" sldId="854"/>
            <ac:spMk id="4" creationId="{14537213-22FA-4CF3-9C74-CF660D2C5288}"/>
          </ac:spMkLst>
        </pc:spChg>
        <pc:spChg chg="add mod">
          <ac:chgData name="Thomas Nield" userId="e7924354f0a44a8c" providerId="LiveId" clId="{797841EC-9F26-4324-84AD-3668CE4BE140}" dt="2021-05-30T00:30:16.678" v="9636" actId="13822"/>
          <ac:spMkLst>
            <pc:docMk/>
            <pc:sldMk cId="819584894" sldId="854"/>
            <ac:spMk id="5" creationId="{A212C0BC-E76D-4E14-B509-50F026A8A4B8}"/>
          </ac:spMkLst>
        </pc:spChg>
        <pc:spChg chg="add mod">
          <ac:chgData name="Thomas Nield" userId="e7924354f0a44a8c" providerId="LiveId" clId="{797841EC-9F26-4324-84AD-3668CE4BE140}" dt="2021-05-29T20:21:24.928" v="2584" actId="14100"/>
          <ac:spMkLst>
            <pc:docMk/>
            <pc:sldMk cId="819584894" sldId="854"/>
            <ac:spMk id="6" creationId="{4426577A-380E-46A0-BFBC-B9DA4E432B34}"/>
          </ac:spMkLst>
        </pc:spChg>
        <pc:spChg chg="mod">
          <ac:chgData name="Thomas Nield" userId="e7924354f0a44a8c" providerId="LiveId" clId="{797841EC-9F26-4324-84AD-3668CE4BE140}" dt="2021-05-29T20:12:03.430" v="1638" actId="20577"/>
          <ac:spMkLst>
            <pc:docMk/>
            <pc:sldMk cId="819584894" sldId="854"/>
            <ac:spMk id="8" creationId="{00000000-0000-0000-0000-000000000000}"/>
          </ac:spMkLst>
        </pc:spChg>
        <pc:spChg chg="add del">
          <ac:chgData name="Thomas Nield" userId="e7924354f0a44a8c" providerId="LiveId" clId="{797841EC-9F26-4324-84AD-3668CE4BE140}" dt="2021-05-29T20:23:46.864" v="2586" actId="22"/>
          <ac:spMkLst>
            <pc:docMk/>
            <pc:sldMk cId="819584894" sldId="854"/>
            <ac:spMk id="9" creationId="{B01262D7-4DFD-4FDA-8E6F-67E966629FCC}"/>
          </ac:spMkLst>
        </pc:spChg>
        <pc:spChg chg="add mod">
          <ac:chgData name="Thomas Nield" userId="e7924354f0a44a8c" providerId="LiveId" clId="{797841EC-9F26-4324-84AD-3668CE4BE140}" dt="2021-05-30T00:30:11.175" v="9635" actId="20577"/>
          <ac:spMkLst>
            <pc:docMk/>
            <pc:sldMk cId="819584894" sldId="854"/>
            <ac:spMk id="10" creationId="{0A873DA3-6E69-40B0-AC8E-685111A55F63}"/>
          </ac:spMkLst>
        </pc:spChg>
        <pc:spChg chg="add del mod">
          <ac:chgData name="Thomas Nield" userId="e7924354f0a44a8c" providerId="LiveId" clId="{797841EC-9F26-4324-84AD-3668CE4BE140}" dt="2021-05-29T20:26:25.018" v="2610" actId="931"/>
          <ac:spMkLst>
            <pc:docMk/>
            <pc:sldMk cId="819584894" sldId="854"/>
            <ac:spMk id="11" creationId="{6773AB20-AA49-4CD1-923A-570899ACCE13}"/>
          </ac:spMkLst>
        </pc:spChg>
        <pc:picChg chg="add del mod">
          <ac:chgData name="Thomas Nield" userId="e7924354f0a44a8c" providerId="LiveId" clId="{797841EC-9F26-4324-84AD-3668CE4BE140}" dt="2021-05-29T21:46:35.352" v="2928" actId="478"/>
          <ac:picMkLst>
            <pc:docMk/>
            <pc:sldMk cId="819584894" sldId="854"/>
            <ac:picMk id="3" creationId="{05B119A9-C9B4-4DCC-A43A-F6C10FF0BB49}"/>
          </ac:picMkLst>
        </pc:picChg>
        <pc:picChg chg="del">
          <ac:chgData name="Thomas Nield" userId="e7924354f0a44a8c" providerId="LiveId" clId="{797841EC-9F26-4324-84AD-3668CE4BE140}" dt="2021-05-29T20:13:41.507" v="2065" actId="478"/>
          <ac:picMkLst>
            <pc:docMk/>
            <pc:sldMk cId="819584894" sldId="854"/>
            <ac:picMk id="3" creationId="{084757C3-A67B-40B1-8153-2AB649BCBF54}"/>
          </ac:picMkLst>
        </pc:picChg>
        <pc:picChg chg="add del mod">
          <ac:chgData name="Thomas Nield" userId="e7924354f0a44a8c" providerId="LiveId" clId="{797841EC-9F26-4324-84AD-3668CE4BE140}" dt="2021-05-29T20:26:25.018" v="2610" actId="931"/>
          <ac:picMkLst>
            <pc:docMk/>
            <pc:sldMk cId="819584894" sldId="854"/>
            <ac:picMk id="10" creationId="{C9470251-01CE-4673-9F5E-5C9B4B4DEF11}"/>
          </ac:picMkLst>
        </pc:picChg>
        <pc:picChg chg="add mod">
          <ac:chgData name="Thomas Nield" userId="e7924354f0a44a8c" providerId="LiveId" clId="{797841EC-9F26-4324-84AD-3668CE4BE140}" dt="2021-05-29T21:48:00.147" v="3153" actId="1076"/>
          <ac:picMkLst>
            <pc:docMk/>
            <pc:sldMk cId="819584894" sldId="854"/>
            <ac:picMk id="1026" creationId="{EBA49E2A-6722-4FE3-B334-4A4C62EA67A7}"/>
          </ac:picMkLst>
        </pc:picChg>
        <pc:picChg chg="add del mod">
          <ac:chgData name="Thomas Nield" userId="e7924354f0a44a8c" providerId="LiveId" clId="{797841EC-9F26-4324-84AD-3668CE4BE140}" dt="2021-05-29T20:21:07.712" v="2581" actId="478"/>
          <ac:picMkLst>
            <pc:docMk/>
            <pc:sldMk cId="819584894" sldId="854"/>
            <ac:picMk id="2050" creationId="{5E8AB5FD-8956-44F5-AFF5-80D75C3B28C8}"/>
          </ac:picMkLst>
        </pc:picChg>
      </pc:sldChg>
      <pc:sldChg chg="add del">
        <pc:chgData name="Thomas Nield" userId="e7924354f0a44a8c" providerId="LiveId" clId="{797841EC-9F26-4324-84AD-3668CE4BE140}" dt="2021-05-29T20:04:56.888" v="708"/>
        <pc:sldMkLst>
          <pc:docMk/>
          <pc:sldMk cId="4077726414" sldId="854"/>
        </pc:sldMkLst>
      </pc:sldChg>
      <pc:sldChg chg="addSp delSp modSp add mod modAnim">
        <pc:chgData name="Thomas Nield" userId="e7924354f0a44a8c" providerId="LiveId" clId="{797841EC-9F26-4324-84AD-3668CE4BE140}" dt="2021-05-30T00:30:07.281" v="9633" actId="13822"/>
        <pc:sldMkLst>
          <pc:docMk/>
          <pc:sldMk cId="2148191400" sldId="855"/>
        </pc:sldMkLst>
        <pc:spChg chg="add del mod">
          <ac:chgData name="Thomas Nield" userId="e7924354f0a44a8c" providerId="LiveId" clId="{797841EC-9F26-4324-84AD-3668CE4BE140}" dt="2021-05-29T20:29:35.048" v="2744" actId="767"/>
          <ac:spMkLst>
            <pc:docMk/>
            <pc:sldMk cId="2148191400" sldId="855"/>
            <ac:spMk id="2" creationId="{D0459790-6744-4514-9FA1-0855588B5F0F}"/>
          </ac:spMkLst>
        </pc:spChg>
        <pc:spChg chg="add mod">
          <ac:chgData name="Thomas Nield" userId="e7924354f0a44a8c" providerId="LiveId" clId="{797841EC-9F26-4324-84AD-3668CE4BE140}" dt="2021-05-29T21:45:00.984" v="2925" actId="20577"/>
          <ac:spMkLst>
            <pc:docMk/>
            <pc:sldMk cId="2148191400" sldId="855"/>
            <ac:spMk id="4" creationId="{C80E5EA8-92A8-4860-8DD0-936078405BF1}"/>
          </ac:spMkLst>
        </pc:spChg>
        <pc:spChg chg="mod">
          <ac:chgData name="Thomas Nield" userId="e7924354f0a44a8c" providerId="LiveId" clId="{797841EC-9F26-4324-84AD-3668CE4BE140}" dt="2021-05-30T00:30:07.281" v="9633" actId="13822"/>
          <ac:spMkLst>
            <pc:docMk/>
            <pc:sldMk cId="2148191400" sldId="855"/>
            <ac:spMk id="5" creationId="{A212C0BC-E76D-4E14-B509-50F026A8A4B8}"/>
          </ac:spMkLst>
        </pc:spChg>
        <pc:spChg chg="mod">
          <ac:chgData name="Thomas Nield" userId="e7924354f0a44a8c" providerId="LiveId" clId="{797841EC-9F26-4324-84AD-3668CE4BE140}" dt="2021-05-29T21:49:15.885" v="3160" actId="113"/>
          <ac:spMkLst>
            <pc:docMk/>
            <pc:sldMk cId="2148191400" sldId="855"/>
            <ac:spMk id="6" creationId="{4426577A-380E-46A0-BFBC-B9DA4E432B34}"/>
          </ac:spMkLst>
        </pc:spChg>
        <pc:spChg chg="mod">
          <ac:chgData name="Thomas Nield" userId="e7924354f0a44a8c" providerId="LiveId" clId="{797841EC-9F26-4324-84AD-3668CE4BE140}" dt="2021-05-30T00:11:54.165" v="7397"/>
          <ac:spMkLst>
            <pc:docMk/>
            <pc:sldMk cId="2148191400" sldId="855"/>
            <ac:spMk id="8" creationId="{00000000-0000-0000-0000-000000000000}"/>
          </ac:spMkLst>
        </pc:spChg>
        <pc:picChg chg="add mod modCrop">
          <ac:chgData name="Thomas Nield" userId="e7924354f0a44a8c" providerId="LiveId" clId="{797841EC-9F26-4324-84AD-3668CE4BE140}" dt="2021-05-29T21:44:27.407" v="2842" actId="1076"/>
          <ac:picMkLst>
            <pc:docMk/>
            <pc:sldMk cId="2148191400" sldId="855"/>
            <ac:picMk id="3" creationId="{5E7E29D8-B6FF-450E-AF98-4EA08398770A}"/>
          </ac:picMkLst>
        </pc:picChg>
      </pc:sldChg>
      <pc:sldChg chg="addSp delSp modSp new mod">
        <pc:chgData name="Thomas Nield" userId="e7924354f0a44a8c" providerId="LiveId" clId="{797841EC-9F26-4324-84AD-3668CE4BE140}" dt="2021-05-30T00:30:02.762" v="9632" actId="13822"/>
        <pc:sldMkLst>
          <pc:docMk/>
          <pc:sldMk cId="1093647337" sldId="856"/>
        </pc:sldMkLst>
        <pc:spChg chg="mod">
          <ac:chgData name="Thomas Nield" userId="e7924354f0a44a8c" providerId="LiveId" clId="{797841EC-9F26-4324-84AD-3668CE4BE140}" dt="2021-05-29T22:02:18.982" v="4190" actId="20577"/>
          <ac:spMkLst>
            <pc:docMk/>
            <pc:sldMk cId="1093647337" sldId="856"/>
            <ac:spMk id="2" creationId="{C69BC9F4-DCB3-4AC7-909D-8FFF8E0A645F}"/>
          </ac:spMkLst>
        </pc:spChg>
        <pc:spChg chg="mod">
          <ac:chgData name="Thomas Nield" userId="e7924354f0a44a8c" providerId="LiveId" clId="{797841EC-9F26-4324-84AD-3668CE4BE140}" dt="2021-05-29T21:49:54.693" v="3199" actId="20577"/>
          <ac:spMkLst>
            <pc:docMk/>
            <pc:sldMk cId="1093647337" sldId="856"/>
            <ac:spMk id="3" creationId="{DCFC32E5-40AE-44CC-88EE-C4A65827E658}"/>
          </ac:spMkLst>
        </pc:spChg>
        <pc:spChg chg="add mod">
          <ac:chgData name="Thomas Nield" userId="e7924354f0a44a8c" providerId="LiveId" clId="{797841EC-9F26-4324-84AD-3668CE4BE140}" dt="2021-05-29T22:19:03.678" v="5784" actId="1076"/>
          <ac:spMkLst>
            <pc:docMk/>
            <pc:sldMk cId="1093647337" sldId="856"/>
            <ac:spMk id="5" creationId="{75447742-2473-4285-A371-C9C57A05A921}"/>
          </ac:spMkLst>
        </pc:spChg>
        <pc:spChg chg="add del mod">
          <ac:chgData name="Thomas Nield" userId="e7924354f0a44a8c" providerId="LiveId" clId="{797841EC-9F26-4324-84AD-3668CE4BE140}" dt="2021-05-29T21:58:47.711" v="4033" actId="21"/>
          <ac:spMkLst>
            <pc:docMk/>
            <pc:sldMk cId="1093647337" sldId="856"/>
            <ac:spMk id="6" creationId="{D3E9123C-C4D7-49DD-829A-C200B587FA86}"/>
          </ac:spMkLst>
        </pc:spChg>
        <pc:spChg chg="add del mod">
          <ac:chgData name="Thomas Nield" userId="e7924354f0a44a8c" providerId="LiveId" clId="{797841EC-9F26-4324-84AD-3668CE4BE140}" dt="2021-05-29T21:59:58.860" v="4055" actId="478"/>
          <ac:spMkLst>
            <pc:docMk/>
            <pc:sldMk cId="1093647337" sldId="856"/>
            <ac:spMk id="7" creationId="{DA054C34-009A-4A0D-BCC7-0BDE5FB271C9}"/>
          </ac:spMkLst>
        </pc:spChg>
        <pc:spChg chg="add del">
          <ac:chgData name="Thomas Nield" userId="e7924354f0a44a8c" providerId="LiveId" clId="{797841EC-9F26-4324-84AD-3668CE4BE140}" dt="2021-05-29T21:59:57.425" v="4054"/>
          <ac:spMkLst>
            <pc:docMk/>
            <pc:sldMk cId="1093647337" sldId="856"/>
            <ac:spMk id="8" creationId="{C401A303-4DA0-4252-8FEC-D46596CB053E}"/>
          </ac:spMkLst>
        </pc:spChg>
        <pc:spChg chg="add mod">
          <ac:chgData name="Thomas Nield" userId="e7924354f0a44a8c" providerId="LiveId" clId="{797841EC-9F26-4324-84AD-3668CE4BE140}" dt="2021-05-30T00:30:02.762" v="9632" actId="13822"/>
          <ac:spMkLst>
            <pc:docMk/>
            <pc:sldMk cId="1093647337" sldId="856"/>
            <ac:spMk id="9" creationId="{1700FE54-FAAA-496D-8C4E-626D680C3095}"/>
          </ac:spMkLst>
        </pc:spChg>
        <pc:picChg chg="add mod">
          <ac:chgData name="Thomas Nield" userId="e7924354f0a44a8c" providerId="LiveId" clId="{797841EC-9F26-4324-84AD-3668CE4BE140}" dt="2021-05-29T22:19:03.678" v="5784" actId="1076"/>
          <ac:picMkLst>
            <pc:docMk/>
            <pc:sldMk cId="1093647337" sldId="856"/>
            <ac:picMk id="4" creationId="{03C72E2C-52F7-43A3-AD38-20277FF8862A}"/>
          </ac:picMkLst>
        </pc:picChg>
      </pc:sldChg>
      <pc:sldChg chg="add del">
        <pc:chgData name="Thomas Nield" userId="e7924354f0a44a8c" providerId="LiveId" clId="{797841EC-9F26-4324-84AD-3668CE4BE140}" dt="2021-05-29T20:27:27.422" v="2631"/>
        <pc:sldMkLst>
          <pc:docMk/>
          <pc:sldMk cId="4163006018" sldId="856"/>
        </pc:sldMkLst>
      </pc:sldChg>
      <pc:sldChg chg="addSp delSp modSp new mod">
        <pc:chgData name="Thomas Nield" userId="e7924354f0a44a8c" providerId="LiveId" clId="{797841EC-9F26-4324-84AD-3668CE4BE140}" dt="2021-05-30T01:12:12.285" v="11156" actId="20577"/>
        <pc:sldMkLst>
          <pc:docMk/>
          <pc:sldMk cId="1323685636" sldId="857"/>
        </pc:sldMkLst>
        <pc:spChg chg="add del mod">
          <ac:chgData name="Thomas Nield" userId="e7924354f0a44a8c" providerId="LiveId" clId="{797841EC-9F26-4324-84AD-3668CE4BE140}" dt="2021-05-30T01:12:12.285" v="11156" actId="20577"/>
          <ac:spMkLst>
            <pc:docMk/>
            <pc:sldMk cId="1323685636" sldId="857"/>
            <ac:spMk id="2" creationId="{EDBE7A87-BD87-48FC-A372-7E4203FE9124}"/>
          </ac:spMkLst>
        </pc:spChg>
        <pc:spChg chg="mod">
          <ac:chgData name="Thomas Nield" userId="e7924354f0a44a8c" providerId="LiveId" clId="{797841EC-9F26-4324-84AD-3668CE4BE140}" dt="2021-05-29T22:01:21.166" v="4186" actId="20577"/>
          <ac:spMkLst>
            <pc:docMk/>
            <pc:sldMk cId="1323685636" sldId="857"/>
            <ac:spMk id="3" creationId="{D279885A-EA69-4401-B533-6621AC713683}"/>
          </ac:spMkLst>
        </pc:spChg>
        <pc:spChg chg="add del mod">
          <ac:chgData name="Thomas Nield" userId="e7924354f0a44a8c" providerId="LiveId" clId="{797841EC-9F26-4324-84AD-3668CE4BE140}" dt="2021-05-29T22:02:45.793" v="4192"/>
          <ac:spMkLst>
            <pc:docMk/>
            <pc:sldMk cId="1323685636" sldId="857"/>
            <ac:spMk id="4" creationId="{FC8A1601-CE49-4CDC-8ADC-D60632E036C3}"/>
          </ac:spMkLst>
        </pc:spChg>
        <pc:spChg chg="add del mod">
          <ac:chgData name="Thomas Nield" userId="e7924354f0a44a8c" providerId="LiveId" clId="{797841EC-9F26-4324-84AD-3668CE4BE140}" dt="2021-05-29T22:11:38.955" v="5396" actId="478"/>
          <ac:spMkLst>
            <pc:docMk/>
            <pc:sldMk cId="1323685636" sldId="857"/>
            <ac:spMk id="5" creationId="{FDE9BFD1-E25A-4727-941B-57C72362677B}"/>
          </ac:spMkLst>
        </pc:spChg>
        <pc:spChg chg="add mod">
          <ac:chgData name="Thomas Nield" userId="e7924354f0a44a8c" providerId="LiveId" clId="{797841EC-9F26-4324-84AD-3668CE4BE140}" dt="2021-05-29T22:15:05.636" v="5578" actId="1076"/>
          <ac:spMkLst>
            <pc:docMk/>
            <pc:sldMk cId="1323685636" sldId="857"/>
            <ac:spMk id="6" creationId="{8B44B237-BB6C-4C90-93B0-5B56AFED1B43}"/>
          </ac:spMkLst>
        </pc:spChg>
        <pc:spChg chg="add mod">
          <ac:chgData name="Thomas Nield" userId="e7924354f0a44a8c" providerId="LiveId" clId="{797841EC-9F26-4324-84AD-3668CE4BE140}" dt="2021-05-29T22:15:00.959" v="5577" actId="14100"/>
          <ac:spMkLst>
            <pc:docMk/>
            <pc:sldMk cId="1323685636" sldId="857"/>
            <ac:spMk id="8" creationId="{CD2F6CA0-D9A4-4560-A67E-8A2DF35C8D74}"/>
          </ac:spMkLst>
        </pc:spChg>
        <pc:picChg chg="add mod">
          <ac:chgData name="Thomas Nield" userId="e7924354f0a44a8c" providerId="LiveId" clId="{797841EC-9F26-4324-84AD-3668CE4BE140}" dt="2021-05-29T22:13:47.301" v="5436" actId="14100"/>
          <ac:picMkLst>
            <pc:docMk/>
            <pc:sldMk cId="1323685636" sldId="857"/>
            <ac:picMk id="3077" creationId="{9EF002FA-F3D4-484B-BDAC-81DE5560B778}"/>
          </ac:picMkLst>
        </pc:picChg>
      </pc:sldChg>
      <pc:sldChg chg="addSp delSp modSp new mod">
        <pc:chgData name="Thomas Nield" userId="e7924354f0a44a8c" providerId="LiveId" clId="{797841EC-9F26-4324-84AD-3668CE4BE140}" dt="2021-05-30T01:21:12.992" v="11413" actId="20577"/>
        <pc:sldMkLst>
          <pc:docMk/>
          <pc:sldMk cId="2234899344" sldId="858"/>
        </pc:sldMkLst>
        <pc:spChg chg="mod">
          <ac:chgData name="Thomas Nield" userId="e7924354f0a44a8c" providerId="LiveId" clId="{797841EC-9F26-4324-84AD-3668CE4BE140}" dt="2021-05-30T01:21:12.992" v="11413" actId="20577"/>
          <ac:spMkLst>
            <pc:docMk/>
            <pc:sldMk cId="2234899344" sldId="858"/>
            <ac:spMk id="2" creationId="{939431C7-AB71-4A5E-85E5-220C6B455A1B}"/>
          </ac:spMkLst>
        </pc:spChg>
        <pc:spChg chg="mod">
          <ac:chgData name="Thomas Nield" userId="e7924354f0a44a8c" providerId="LiveId" clId="{797841EC-9F26-4324-84AD-3668CE4BE140}" dt="2021-05-30T00:27:50.109" v="9588" actId="1076"/>
          <ac:spMkLst>
            <pc:docMk/>
            <pc:sldMk cId="2234899344" sldId="858"/>
            <ac:spMk id="3" creationId="{B170C830-EE8C-4088-ADDF-1EE2CA5D448D}"/>
          </ac:spMkLst>
        </pc:spChg>
        <pc:spChg chg="add mod">
          <ac:chgData name="Thomas Nield" userId="e7924354f0a44a8c" providerId="LiveId" clId="{797841EC-9F26-4324-84AD-3668CE4BE140}" dt="2021-05-30T00:29:56.599" v="9631" actId="13822"/>
          <ac:spMkLst>
            <pc:docMk/>
            <pc:sldMk cId="2234899344" sldId="858"/>
            <ac:spMk id="4" creationId="{A78487E5-359D-4020-B614-3A94C9222EB3}"/>
          </ac:spMkLst>
        </pc:spChg>
        <pc:spChg chg="add del mod">
          <ac:chgData name="Thomas Nield" userId="e7924354f0a44a8c" providerId="LiveId" clId="{797841EC-9F26-4324-84AD-3668CE4BE140}" dt="2021-05-29T23:54:57.318" v="6126" actId="478"/>
          <ac:spMkLst>
            <pc:docMk/>
            <pc:sldMk cId="2234899344" sldId="858"/>
            <ac:spMk id="7" creationId="{430BC291-D8E3-4D37-9437-0469496F85CE}"/>
          </ac:spMkLst>
        </pc:spChg>
        <pc:spChg chg="add mod">
          <ac:chgData name="Thomas Nield" userId="e7924354f0a44a8c" providerId="LiveId" clId="{797841EC-9F26-4324-84AD-3668CE4BE140}" dt="2021-05-30T00:28:04.353" v="9590" actId="1582"/>
          <ac:spMkLst>
            <pc:docMk/>
            <pc:sldMk cId="2234899344" sldId="858"/>
            <ac:spMk id="8" creationId="{18F54A3A-0FD7-4881-A5E9-38BEF52BFF17}"/>
          </ac:spMkLst>
        </pc:spChg>
        <pc:spChg chg="add mod">
          <ac:chgData name="Thomas Nield" userId="e7924354f0a44a8c" providerId="LiveId" clId="{797841EC-9F26-4324-84AD-3668CE4BE140}" dt="2021-05-30T00:28:04.353" v="9590" actId="1582"/>
          <ac:spMkLst>
            <pc:docMk/>
            <pc:sldMk cId="2234899344" sldId="858"/>
            <ac:spMk id="9" creationId="{A6EC700D-A252-4941-B8D4-BADB8EC689BE}"/>
          </ac:spMkLst>
        </pc:spChg>
        <pc:spChg chg="mod">
          <ac:chgData name="Thomas Nield" userId="e7924354f0a44a8c" providerId="LiveId" clId="{797841EC-9F26-4324-84AD-3668CE4BE140}" dt="2021-05-30T00:28:04.353" v="9590" actId="1582"/>
          <ac:spMkLst>
            <pc:docMk/>
            <pc:sldMk cId="2234899344" sldId="858"/>
            <ac:spMk id="12" creationId="{D59DB3E3-E303-46F8-92A3-9F8D98666BC6}"/>
          </ac:spMkLst>
        </pc:spChg>
        <pc:spChg chg="mod">
          <ac:chgData name="Thomas Nield" userId="e7924354f0a44a8c" providerId="LiveId" clId="{797841EC-9F26-4324-84AD-3668CE4BE140}" dt="2021-05-30T00:28:04.353" v="9590" actId="1582"/>
          <ac:spMkLst>
            <pc:docMk/>
            <pc:sldMk cId="2234899344" sldId="858"/>
            <ac:spMk id="13" creationId="{8CF92477-C67E-459E-9FB7-9A3C00173A53}"/>
          </ac:spMkLst>
        </pc:spChg>
        <pc:spChg chg="mod">
          <ac:chgData name="Thomas Nield" userId="e7924354f0a44a8c" providerId="LiveId" clId="{797841EC-9F26-4324-84AD-3668CE4BE140}" dt="2021-05-30T00:28:04.353" v="9590" actId="1582"/>
          <ac:spMkLst>
            <pc:docMk/>
            <pc:sldMk cId="2234899344" sldId="858"/>
            <ac:spMk id="15" creationId="{1040AE4C-C53D-4956-990C-97DFD4B5D3AF}"/>
          </ac:spMkLst>
        </pc:spChg>
        <pc:spChg chg="mod">
          <ac:chgData name="Thomas Nield" userId="e7924354f0a44a8c" providerId="LiveId" clId="{797841EC-9F26-4324-84AD-3668CE4BE140}" dt="2021-05-30T00:28:04.353" v="9590" actId="1582"/>
          <ac:spMkLst>
            <pc:docMk/>
            <pc:sldMk cId="2234899344" sldId="858"/>
            <ac:spMk id="16" creationId="{E3CB7EC4-8E63-4ED9-B36F-77E3930796EE}"/>
          </ac:spMkLst>
        </pc:spChg>
        <pc:spChg chg="mod">
          <ac:chgData name="Thomas Nield" userId="e7924354f0a44a8c" providerId="LiveId" clId="{797841EC-9F26-4324-84AD-3668CE4BE140}" dt="2021-05-30T00:28:04.353" v="9590" actId="1582"/>
          <ac:spMkLst>
            <pc:docMk/>
            <pc:sldMk cId="2234899344" sldId="858"/>
            <ac:spMk id="18" creationId="{6B97CEA5-28A4-46A2-901F-51A08728C0A5}"/>
          </ac:spMkLst>
        </pc:spChg>
        <pc:spChg chg="mod">
          <ac:chgData name="Thomas Nield" userId="e7924354f0a44a8c" providerId="LiveId" clId="{797841EC-9F26-4324-84AD-3668CE4BE140}" dt="2021-05-30T00:28:04.353" v="9590" actId="1582"/>
          <ac:spMkLst>
            <pc:docMk/>
            <pc:sldMk cId="2234899344" sldId="858"/>
            <ac:spMk id="19" creationId="{A05C7DF6-9558-42FF-BE45-B4F33F43C4E8}"/>
          </ac:spMkLst>
        </pc:spChg>
        <pc:spChg chg="mod">
          <ac:chgData name="Thomas Nield" userId="e7924354f0a44a8c" providerId="LiveId" clId="{797841EC-9F26-4324-84AD-3668CE4BE140}" dt="2021-05-30T00:28:04.353" v="9590" actId="1582"/>
          <ac:spMkLst>
            <pc:docMk/>
            <pc:sldMk cId="2234899344" sldId="858"/>
            <ac:spMk id="21" creationId="{3597BB62-E597-4BFB-A57E-33E301B409FE}"/>
          </ac:spMkLst>
        </pc:spChg>
        <pc:spChg chg="mod">
          <ac:chgData name="Thomas Nield" userId="e7924354f0a44a8c" providerId="LiveId" clId="{797841EC-9F26-4324-84AD-3668CE4BE140}" dt="2021-05-30T01:20:42.873" v="11257" actId="1076"/>
          <ac:spMkLst>
            <pc:docMk/>
            <pc:sldMk cId="2234899344" sldId="858"/>
            <ac:spMk id="22" creationId="{F29EFA77-BF48-4C88-9A60-B1943904E697}"/>
          </ac:spMkLst>
        </pc:spChg>
        <pc:grpChg chg="add mod">
          <ac:chgData name="Thomas Nield" userId="e7924354f0a44a8c" providerId="LiveId" clId="{797841EC-9F26-4324-84AD-3668CE4BE140}" dt="2021-05-29T23:55:04.074" v="6129" actId="1076"/>
          <ac:grpSpMkLst>
            <pc:docMk/>
            <pc:sldMk cId="2234899344" sldId="858"/>
            <ac:grpSpMk id="10" creationId="{EE4C9A6C-DB9C-4F6F-9496-4F31774F1A43}"/>
          </ac:grpSpMkLst>
        </pc:grpChg>
        <pc:grpChg chg="add mod">
          <ac:chgData name="Thomas Nield" userId="e7924354f0a44a8c" providerId="LiveId" clId="{797841EC-9F26-4324-84AD-3668CE4BE140}" dt="2021-05-29T23:55:04.074" v="6129" actId="1076"/>
          <ac:grpSpMkLst>
            <pc:docMk/>
            <pc:sldMk cId="2234899344" sldId="858"/>
            <ac:grpSpMk id="11" creationId="{02D8011C-6A23-4B53-AB94-7AED4371219B}"/>
          </ac:grpSpMkLst>
        </pc:grpChg>
        <pc:grpChg chg="add mod">
          <ac:chgData name="Thomas Nield" userId="e7924354f0a44a8c" providerId="LiveId" clId="{797841EC-9F26-4324-84AD-3668CE4BE140}" dt="2021-05-29T23:55:04.074" v="6129" actId="1076"/>
          <ac:grpSpMkLst>
            <pc:docMk/>
            <pc:sldMk cId="2234899344" sldId="858"/>
            <ac:grpSpMk id="14" creationId="{A6E626C9-A862-45E2-AE56-E1E1B71C474E}"/>
          </ac:grpSpMkLst>
        </pc:grpChg>
        <pc:grpChg chg="add mod">
          <ac:chgData name="Thomas Nield" userId="e7924354f0a44a8c" providerId="LiveId" clId="{797841EC-9F26-4324-84AD-3668CE4BE140}" dt="2021-05-29T23:55:04.074" v="6129" actId="1076"/>
          <ac:grpSpMkLst>
            <pc:docMk/>
            <pc:sldMk cId="2234899344" sldId="858"/>
            <ac:grpSpMk id="17" creationId="{C1515473-F319-4026-9798-FF0720499CCC}"/>
          </ac:grpSpMkLst>
        </pc:grpChg>
        <pc:grpChg chg="add mod">
          <ac:chgData name="Thomas Nield" userId="e7924354f0a44a8c" providerId="LiveId" clId="{797841EC-9F26-4324-84AD-3668CE4BE140}" dt="2021-05-29T23:55:04.074" v="6129" actId="1076"/>
          <ac:grpSpMkLst>
            <pc:docMk/>
            <pc:sldMk cId="2234899344" sldId="858"/>
            <ac:grpSpMk id="20" creationId="{FCAAA2B7-F263-4ADB-BA32-35BED074CB9A}"/>
          </ac:grpSpMkLst>
        </pc:grpChg>
        <pc:picChg chg="add del mod">
          <ac:chgData name="Thomas Nield" userId="e7924354f0a44a8c" providerId="LiveId" clId="{797841EC-9F26-4324-84AD-3668CE4BE140}" dt="2021-05-29T23:54:57.318" v="6126" actId="478"/>
          <ac:picMkLst>
            <pc:docMk/>
            <pc:sldMk cId="2234899344" sldId="858"/>
            <ac:picMk id="6" creationId="{F1308F3A-93CB-4D6E-89D0-E134513F8D0F}"/>
          </ac:picMkLst>
        </pc:picChg>
      </pc:sldChg>
      <pc:sldChg chg="addSp delSp modSp new mod">
        <pc:chgData name="Thomas Nield" userId="e7924354f0a44a8c" providerId="LiveId" clId="{797841EC-9F26-4324-84AD-3668CE4BE140}" dt="2021-05-30T01:14:15.131" v="11199" actId="1076"/>
        <pc:sldMkLst>
          <pc:docMk/>
          <pc:sldMk cId="3313832075" sldId="859"/>
        </pc:sldMkLst>
        <pc:spChg chg="mod">
          <ac:chgData name="Thomas Nield" userId="e7924354f0a44a8c" providerId="LiveId" clId="{797841EC-9F26-4324-84AD-3668CE4BE140}" dt="2021-05-30T01:14:07.435" v="11198" actId="20577"/>
          <ac:spMkLst>
            <pc:docMk/>
            <pc:sldMk cId="3313832075" sldId="859"/>
            <ac:spMk id="2" creationId="{DE5E39A6-FF6C-4CE4-B315-D097D2052D0E}"/>
          </ac:spMkLst>
        </pc:spChg>
        <pc:spChg chg="mod">
          <ac:chgData name="Thomas Nield" userId="e7924354f0a44a8c" providerId="LiveId" clId="{797841EC-9F26-4324-84AD-3668CE4BE140}" dt="2021-05-29T22:17:24.676" v="5705" actId="27636"/>
          <ac:spMkLst>
            <pc:docMk/>
            <pc:sldMk cId="3313832075" sldId="859"/>
            <ac:spMk id="3" creationId="{4072076E-8C21-42C9-9DDD-A7E5A423A998}"/>
          </ac:spMkLst>
        </pc:spChg>
        <pc:spChg chg="add del">
          <ac:chgData name="Thomas Nield" userId="e7924354f0a44a8c" providerId="LiveId" clId="{797841EC-9F26-4324-84AD-3668CE4BE140}" dt="2021-05-29T22:21:50.876" v="5808" actId="22"/>
          <ac:spMkLst>
            <pc:docMk/>
            <pc:sldMk cId="3313832075" sldId="859"/>
            <ac:spMk id="5" creationId="{F19024C1-D109-4B99-A18D-52623CF601F6}"/>
          </ac:spMkLst>
        </pc:spChg>
        <pc:spChg chg="add mod">
          <ac:chgData name="Thomas Nield" userId="e7924354f0a44a8c" providerId="LiveId" clId="{797841EC-9F26-4324-84AD-3668CE4BE140}" dt="2021-05-30T00:11:04.071" v="7276" actId="1076"/>
          <ac:spMkLst>
            <pc:docMk/>
            <pc:sldMk cId="3313832075" sldId="859"/>
            <ac:spMk id="7" creationId="{6AC4DC52-34AD-4148-9717-F1429CF72C42}"/>
          </ac:spMkLst>
        </pc:spChg>
        <pc:spChg chg="mod">
          <ac:chgData name="Thomas Nield" userId="e7924354f0a44a8c" providerId="LiveId" clId="{797841EC-9F26-4324-84AD-3668CE4BE140}" dt="2021-05-30T00:10:27.424" v="7267" actId="164"/>
          <ac:spMkLst>
            <pc:docMk/>
            <pc:sldMk cId="3313832075" sldId="859"/>
            <ac:spMk id="8" creationId="{5AD69C5D-F466-411C-BC57-FBBE5416A17B}"/>
          </ac:spMkLst>
        </pc:spChg>
        <pc:spChg chg="add del mod">
          <ac:chgData name="Thomas Nield" userId="e7924354f0a44a8c" providerId="LiveId" clId="{797841EC-9F26-4324-84AD-3668CE4BE140}" dt="2021-05-29T23:56:42.425" v="6178" actId="478"/>
          <ac:spMkLst>
            <pc:docMk/>
            <pc:sldMk cId="3313832075" sldId="859"/>
            <ac:spMk id="9" creationId="{9953F8C6-18B4-46CC-AE6B-1AD822C26866}"/>
          </ac:spMkLst>
        </pc:spChg>
        <pc:spChg chg="add mod">
          <ac:chgData name="Thomas Nield" userId="e7924354f0a44a8c" providerId="LiveId" clId="{797841EC-9F26-4324-84AD-3668CE4BE140}" dt="2021-05-30T00:10:27.424" v="7267" actId="164"/>
          <ac:spMkLst>
            <pc:docMk/>
            <pc:sldMk cId="3313832075" sldId="859"/>
            <ac:spMk id="10" creationId="{76F6AE01-D033-4133-BBF8-29A78C9FEB0F}"/>
          </ac:spMkLst>
        </pc:spChg>
        <pc:spChg chg="add mod">
          <ac:chgData name="Thomas Nield" userId="e7924354f0a44a8c" providerId="LiveId" clId="{797841EC-9F26-4324-84AD-3668CE4BE140}" dt="2021-05-30T00:10:38.318" v="7271" actId="403"/>
          <ac:spMkLst>
            <pc:docMk/>
            <pc:sldMk cId="3313832075" sldId="859"/>
            <ac:spMk id="11" creationId="{0B1F9C2B-C398-483E-8D88-C3CD8F77BF19}"/>
          </ac:spMkLst>
        </pc:spChg>
        <pc:spChg chg="add mod">
          <ac:chgData name="Thomas Nield" userId="e7924354f0a44a8c" providerId="LiveId" clId="{797841EC-9F26-4324-84AD-3668CE4BE140}" dt="2021-05-30T00:10:46.220" v="7273" actId="255"/>
          <ac:spMkLst>
            <pc:docMk/>
            <pc:sldMk cId="3313832075" sldId="859"/>
            <ac:spMk id="12" creationId="{3FFE2870-C907-4671-9589-0751CEBFCA91}"/>
          </ac:spMkLst>
        </pc:spChg>
        <pc:spChg chg="add mod">
          <ac:chgData name="Thomas Nield" userId="e7924354f0a44a8c" providerId="LiveId" clId="{797841EC-9F26-4324-84AD-3668CE4BE140}" dt="2021-05-30T01:14:15.131" v="11199" actId="1076"/>
          <ac:spMkLst>
            <pc:docMk/>
            <pc:sldMk cId="3313832075" sldId="859"/>
            <ac:spMk id="13" creationId="{82910AE8-FE9A-46D9-9F2C-48AC9B5124FF}"/>
          </ac:spMkLst>
        </pc:spChg>
        <pc:grpChg chg="add mod">
          <ac:chgData name="Thomas Nield" userId="e7924354f0a44a8c" providerId="LiveId" clId="{797841EC-9F26-4324-84AD-3668CE4BE140}" dt="2021-05-30T00:10:34.349" v="7270" actId="14100"/>
          <ac:grpSpMkLst>
            <pc:docMk/>
            <pc:sldMk cId="3313832075" sldId="859"/>
            <ac:grpSpMk id="14" creationId="{288B452A-23DC-4C88-8E4E-165D2B534D46}"/>
          </ac:grpSpMkLst>
        </pc:grpChg>
      </pc:sldChg>
      <pc:sldChg chg="modSp new mod">
        <pc:chgData name="Thomas Nield" userId="e7924354f0a44a8c" providerId="LiveId" clId="{797841EC-9F26-4324-84AD-3668CE4BE140}" dt="2021-05-30T01:02:51.144" v="10855" actId="20577"/>
        <pc:sldMkLst>
          <pc:docMk/>
          <pc:sldMk cId="2307924121" sldId="860"/>
        </pc:sldMkLst>
        <pc:spChg chg="mod">
          <ac:chgData name="Thomas Nield" userId="e7924354f0a44a8c" providerId="LiveId" clId="{797841EC-9F26-4324-84AD-3668CE4BE140}" dt="2021-05-30T01:02:51.144" v="10855" actId="20577"/>
          <ac:spMkLst>
            <pc:docMk/>
            <pc:sldMk cId="2307924121" sldId="860"/>
            <ac:spMk id="2" creationId="{7AEBFDBB-B3EB-4FAD-98D2-B112A2F6C9E6}"/>
          </ac:spMkLst>
        </pc:spChg>
        <pc:spChg chg="mod">
          <ac:chgData name="Thomas Nield" userId="e7924354f0a44a8c" providerId="LiveId" clId="{797841EC-9F26-4324-84AD-3668CE4BE140}" dt="2021-05-29T22:18:16.272" v="5741" actId="20577"/>
          <ac:spMkLst>
            <pc:docMk/>
            <pc:sldMk cId="2307924121" sldId="860"/>
            <ac:spMk id="3" creationId="{33CAA2CA-3C00-465E-B989-FDEE589E33A1}"/>
          </ac:spMkLst>
        </pc:spChg>
      </pc:sldChg>
      <pc:sldChg chg="addSp delSp modSp new mod">
        <pc:chgData name="Thomas Nield" userId="e7924354f0a44a8c" providerId="LiveId" clId="{797841EC-9F26-4324-84AD-3668CE4BE140}" dt="2021-05-30T01:14:49.992" v="11219" actId="113"/>
        <pc:sldMkLst>
          <pc:docMk/>
          <pc:sldMk cId="126091385" sldId="861"/>
        </pc:sldMkLst>
        <pc:spChg chg="mod">
          <ac:chgData name="Thomas Nield" userId="e7924354f0a44a8c" providerId="LiveId" clId="{797841EC-9F26-4324-84AD-3668CE4BE140}" dt="2021-05-30T01:14:49.992" v="11219" actId="113"/>
          <ac:spMkLst>
            <pc:docMk/>
            <pc:sldMk cId="126091385" sldId="861"/>
            <ac:spMk id="2" creationId="{A493C0FD-D043-4531-8DFA-2F25307BD62D}"/>
          </ac:spMkLst>
        </pc:spChg>
        <pc:spChg chg="mod">
          <ac:chgData name="Thomas Nield" userId="e7924354f0a44a8c" providerId="LiveId" clId="{797841EC-9F26-4324-84AD-3668CE4BE140}" dt="2021-05-30T01:14:20.970" v="11205" actId="20577"/>
          <ac:spMkLst>
            <pc:docMk/>
            <pc:sldMk cId="126091385" sldId="861"/>
            <ac:spMk id="3" creationId="{2C3655AC-F9EC-4665-9DF2-A758FDF3B078}"/>
          </ac:spMkLst>
        </pc:spChg>
        <pc:spChg chg="add mod">
          <ac:chgData name="Thomas Nield" userId="e7924354f0a44a8c" providerId="LiveId" clId="{797841EC-9F26-4324-84AD-3668CE4BE140}" dt="2021-05-30T00:18:51.653" v="8542" actId="14100"/>
          <ac:spMkLst>
            <pc:docMk/>
            <pc:sldMk cId="126091385" sldId="861"/>
            <ac:spMk id="6" creationId="{88E478E4-E060-47D8-82A1-95C6785EB5DB}"/>
          </ac:spMkLst>
        </pc:spChg>
        <pc:spChg chg="add del">
          <ac:chgData name="Thomas Nield" userId="e7924354f0a44a8c" providerId="LiveId" clId="{797841EC-9F26-4324-84AD-3668CE4BE140}" dt="2021-05-30T00:17:50.992" v="8515" actId="22"/>
          <ac:spMkLst>
            <pc:docMk/>
            <pc:sldMk cId="126091385" sldId="861"/>
            <ac:spMk id="8" creationId="{33BDB3B8-A6E9-4933-9BE7-84A11E6E9F4D}"/>
          </ac:spMkLst>
        </pc:spChg>
        <pc:spChg chg="add del">
          <ac:chgData name="Thomas Nield" userId="e7924354f0a44a8c" providerId="LiveId" clId="{797841EC-9F26-4324-84AD-3668CE4BE140}" dt="2021-05-30T00:17:52.062" v="8517" actId="22"/>
          <ac:spMkLst>
            <pc:docMk/>
            <pc:sldMk cId="126091385" sldId="861"/>
            <ac:spMk id="10" creationId="{481E0EF8-4A51-4FEE-B26E-903BD850CE9F}"/>
          </ac:spMkLst>
        </pc:spChg>
        <pc:spChg chg="add mod">
          <ac:chgData name="Thomas Nield" userId="e7924354f0a44a8c" providerId="LiveId" clId="{797841EC-9F26-4324-84AD-3668CE4BE140}" dt="2021-05-30T00:18:13.726" v="8529" actId="14100"/>
          <ac:spMkLst>
            <pc:docMk/>
            <pc:sldMk cId="126091385" sldId="861"/>
            <ac:spMk id="12" creationId="{8FAA3856-EB57-4C08-BBEE-6E047B16FD8B}"/>
          </ac:spMkLst>
        </pc:spChg>
        <pc:picChg chg="add mod">
          <ac:chgData name="Thomas Nield" userId="e7924354f0a44a8c" providerId="LiveId" clId="{797841EC-9F26-4324-84AD-3668CE4BE140}" dt="2021-05-30T00:17:42.762" v="8511" actId="1076"/>
          <ac:picMkLst>
            <pc:docMk/>
            <pc:sldMk cId="126091385" sldId="861"/>
            <ac:picMk id="4" creationId="{0C2484BB-135F-4D91-A583-7E88A1DBDC68}"/>
          </ac:picMkLst>
        </pc:picChg>
        <pc:picChg chg="add mod modCrop">
          <ac:chgData name="Thomas Nield" userId="e7924354f0a44a8c" providerId="LiveId" clId="{797841EC-9F26-4324-84AD-3668CE4BE140}" dt="2021-05-30T00:17:49.726" v="8513" actId="1076"/>
          <ac:picMkLst>
            <pc:docMk/>
            <pc:sldMk cId="126091385" sldId="861"/>
            <ac:picMk id="5" creationId="{B37E8B35-ECF1-44CA-B698-6FFF4E318C6E}"/>
          </ac:picMkLst>
        </pc:picChg>
      </pc:sldChg>
      <pc:sldChg chg="addSp delSp modSp new mod">
        <pc:chgData name="Thomas Nield" userId="e7924354f0a44a8c" providerId="LiveId" clId="{797841EC-9F26-4324-84AD-3668CE4BE140}" dt="2021-05-30T00:33:51.040" v="9743" actId="20577"/>
        <pc:sldMkLst>
          <pc:docMk/>
          <pc:sldMk cId="1184436340" sldId="862"/>
        </pc:sldMkLst>
        <pc:spChg chg="mod">
          <ac:chgData name="Thomas Nield" userId="e7924354f0a44a8c" providerId="LiveId" clId="{797841EC-9F26-4324-84AD-3668CE4BE140}" dt="2021-05-30T00:33:51.040" v="9743" actId="20577"/>
          <ac:spMkLst>
            <pc:docMk/>
            <pc:sldMk cId="1184436340" sldId="862"/>
            <ac:spMk id="2" creationId="{C84EEF26-2448-4CF8-A1B4-CB503708A9F3}"/>
          </ac:spMkLst>
        </pc:spChg>
        <pc:spChg chg="mod">
          <ac:chgData name="Thomas Nield" userId="e7924354f0a44a8c" providerId="LiveId" clId="{797841EC-9F26-4324-84AD-3668CE4BE140}" dt="2021-05-30T00:27:03.550" v="9584" actId="20577"/>
          <ac:spMkLst>
            <pc:docMk/>
            <pc:sldMk cId="1184436340" sldId="862"/>
            <ac:spMk id="3" creationId="{44E9C65B-44F7-47FD-AAFE-D48D7D5155C3}"/>
          </ac:spMkLst>
        </pc:spChg>
        <pc:spChg chg="add mod">
          <ac:chgData name="Thomas Nield" userId="e7924354f0a44a8c" providerId="LiveId" clId="{797841EC-9F26-4324-84AD-3668CE4BE140}" dt="2021-05-30T00:33:07.738" v="9666" actId="14100"/>
          <ac:spMkLst>
            <pc:docMk/>
            <pc:sldMk cId="1184436340" sldId="862"/>
            <ac:spMk id="4" creationId="{7BDE70CE-4164-4C73-B850-EE693E58038A}"/>
          </ac:spMkLst>
        </pc:spChg>
        <pc:spChg chg="add mod">
          <ac:chgData name="Thomas Nield" userId="e7924354f0a44a8c" providerId="LiveId" clId="{797841EC-9F26-4324-84AD-3668CE4BE140}" dt="2021-05-30T00:30:47.424" v="9659" actId="1076"/>
          <ac:spMkLst>
            <pc:docMk/>
            <pc:sldMk cId="1184436340" sldId="862"/>
            <ac:spMk id="5" creationId="{F78E994C-61AD-4251-ACB0-D785A9872019}"/>
          </ac:spMkLst>
        </pc:spChg>
        <pc:spChg chg="add del mod">
          <ac:chgData name="Thomas Nield" userId="e7924354f0a44a8c" providerId="LiveId" clId="{797841EC-9F26-4324-84AD-3668CE4BE140}" dt="2021-05-30T00:33:26.968" v="9673" actId="478"/>
          <ac:spMkLst>
            <pc:docMk/>
            <pc:sldMk cId="1184436340" sldId="862"/>
            <ac:spMk id="6" creationId="{E74A9FA7-510B-4405-8093-CFBE6F6B8014}"/>
          </ac:spMkLst>
        </pc:spChg>
        <pc:spChg chg="add mod">
          <ac:chgData name="Thomas Nield" userId="e7924354f0a44a8c" providerId="LiveId" clId="{797841EC-9F26-4324-84AD-3668CE4BE140}" dt="2021-05-30T00:33:39.241" v="9677" actId="13822"/>
          <ac:spMkLst>
            <pc:docMk/>
            <pc:sldMk cId="1184436340" sldId="862"/>
            <ac:spMk id="7" creationId="{41CC33B3-4877-4038-9CE2-152228572221}"/>
          </ac:spMkLst>
        </pc:spChg>
      </pc:sldChg>
      <pc:sldChg chg="addSp delSp modSp new mod">
        <pc:chgData name="Thomas Nield" userId="e7924354f0a44a8c" providerId="LiveId" clId="{797841EC-9F26-4324-84AD-3668CE4BE140}" dt="2021-05-30T01:15:12.979" v="11222" actId="478"/>
        <pc:sldMkLst>
          <pc:docMk/>
          <pc:sldMk cId="2394371481" sldId="863"/>
        </pc:sldMkLst>
        <pc:spChg chg="mod">
          <ac:chgData name="Thomas Nield" userId="e7924354f0a44a8c" providerId="LiveId" clId="{797841EC-9F26-4324-84AD-3668CE4BE140}" dt="2021-05-30T00:42:52.023" v="9986" actId="20577"/>
          <ac:spMkLst>
            <pc:docMk/>
            <pc:sldMk cId="2394371481" sldId="863"/>
            <ac:spMk id="2" creationId="{00800BF0-30C9-4DAC-8E1C-A4C127C460CC}"/>
          </ac:spMkLst>
        </pc:spChg>
        <pc:spChg chg="mod">
          <ac:chgData name="Thomas Nield" userId="e7924354f0a44a8c" providerId="LiveId" clId="{797841EC-9F26-4324-84AD-3668CE4BE140}" dt="2021-05-30T00:34:20.185" v="9753" actId="20577"/>
          <ac:spMkLst>
            <pc:docMk/>
            <pc:sldMk cId="2394371481" sldId="863"/>
            <ac:spMk id="3" creationId="{6DC81C86-047C-4207-876C-7FC849EBDF97}"/>
          </ac:spMkLst>
        </pc:spChg>
        <pc:spChg chg="add mod">
          <ac:chgData name="Thomas Nield" userId="e7924354f0a44a8c" providerId="LiveId" clId="{797841EC-9F26-4324-84AD-3668CE4BE140}" dt="2021-05-30T00:40:15.363" v="9880" actId="1076"/>
          <ac:spMkLst>
            <pc:docMk/>
            <pc:sldMk cId="2394371481" sldId="863"/>
            <ac:spMk id="4" creationId="{47C8DD72-EA1B-4994-9EC6-0D7201A448B0}"/>
          </ac:spMkLst>
        </pc:spChg>
        <pc:picChg chg="add mod">
          <ac:chgData name="Thomas Nield" userId="e7924354f0a44a8c" providerId="LiveId" clId="{797841EC-9F26-4324-84AD-3668CE4BE140}" dt="2021-05-30T01:15:11.469" v="11221" actId="14826"/>
          <ac:picMkLst>
            <pc:docMk/>
            <pc:sldMk cId="2394371481" sldId="863"/>
            <ac:picMk id="6" creationId="{332B2393-D8D1-46D8-925E-1F5D1D02B84B}"/>
          </ac:picMkLst>
        </pc:picChg>
        <pc:picChg chg="add del mod">
          <ac:chgData name="Thomas Nield" userId="e7924354f0a44a8c" providerId="LiveId" clId="{797841EC-9F26-4324-84AD-3668CE4BE140}" dt="2021-05-30T01:15:12.979" v="11222" actId="478"/>
          <ac:picMkLst>
            <pc:docMk/>
            <pc:sldMk cId="2394371481" sldId="863"/>
            <ac:picMk id="8195" creationId="{59F4A404-FF8A-4B38-A04E-4AD960D79BC0}"/>
          </ac:picMkLst>
        </pc:picChg>
      </pc:sldChg>
      <pc:sldChg chg="addSp modSp new mod">
        <pc:chgData name="Thomas Nield" userId="e7924354f0a44a8c" providerId="LiveId" clId="{797841EC-9F26-4324-84AD-3668CE4BE140}" dt="2021-05-30T00:49:41.091" v="10223" actId="113"/>
        <pc:sldMkLst>
          <pc:docMk/>
          <pc:sldMk cId="1717764061" sldId="864"/>
        </pc:sldMkLst>
        <pc:spChg chg="mod">
          <ac:chgData name="Thomas Nield" userId="e7924354f0a44a8c" providerId="LiveId" clId="{797841EC-9F26-4324-84AD-3668CE4BE140}" dt="2021-05-30T00:49:41.091" v="10223" actId="113"/>
          <ac:spMkLst>
            <pc:docMk/>
            <pc:sldMk cId="1717764061" sldId="864"/>
            <ac:spMk id="2" creationId="{F44F1851-9D1E-4D0D-86CB-4191ECF311CA}"/>
          </ac:spMkLst>
        </pc:spChg>
        <pc:spChg chg="mod">
          <ac:chgData name="Thomas Nield" userId="e7924354f0a44a8c" providerId="LiveId" clId="{797841EC-9F26-4324-84AD-3668CE4BE140}" dt="2021-05-30T00:41:00.612" v="9897" actId="20577"/>
          <ac:spMkLst>
            <pc:docMk/>
            <pc:sldMk cId="1717764061" sldId="864"/>
            <ac:spMk id="3" creationId="{B45E1445-1877-4A00-AA20-51DA0E0EE545}"/>
          </ac:spMkLst>
        </pc:spChg>
        <pc:picChg chg="add mod">
          <ac:chgData name="Thomas Nield" userId="e7924354f0a44a8c" providerId="LiveId" clId="{797841EC-9F26-4324-84AD-3668CE4BE140}" dt="2021-05-30T00:46:03.712" v="10024" actId="14100"/>
          <ac:picMkLst>
            <pc:docMk/>
            <pc:sldMk cId="1717764061" sldId="864"/>
            <ac:picMk id="9218" creationId="{9724A72C-A46D-4379-B5F4-9DE808F5F581}"/>
          </ac:picMkLst>
        </pc:picChg>
      </pc:sldChg>
      <pc:sldChg chg="modSp add mod">
        <pc:chgData name="Thomas Nield" userId="e7924354f0a44a8c" providerId="LiveId" clId="{797841EC-9F26-4324-84AD-3668CE4BE140}" dt="2021-05-30T00:49:28.470" v="10222"/>
        <pc:sldMkLst>
          <pc:docMk/>
          <pc:sldMk cId="1441856429" sldId="865"/>
        </pc:sldMkLst>
        <pc:spChg chg="mod">
          <ac:chgData name="Thomas Nield" userId="e7924354f0a44a8c" providerId="LiveId" clId="{797841EC-9F26-4324-84AD-3668CE4BE140}" dt="2021-05-30T00:49:28.470" v="10222"/>
          <ac:spMkLst>
            <pc:docMk/>
            <pc:sldMk cId="1441856429" sldId="865"/>
            <ac:spMk id="2" creationId="{F44F1851-9D1E-4D0D-86CB-4191ECF311CA}"/>
          </ac:spMkLst>
        </pc:spChg>
        <pc:picChg chg="mod">
          <ac:chgData name="Thomas Nield" userId="e7924354f0a44a8c" providerId="LiveId" clId="{797841EC-9F26-4324-84AD-3668CE4BE140}" dt="2021-05-30T00:47:20.712" v="10059" actId="14826"/>
          <ac:picMkLst>
            <pc:docMk/>
            <pc:sldMk cId="1441856429" sldId="865"/>
            <ac:picMk id="9218" creationId="{9724A72C-A46D-4379-B5F4-9DE808F5F581}"/>
          </ac:picMkLst>
        </pc:picChg>
      </pc:sldChg>
      <pc:sldChg chg="modSp add del mod">
        <pc:chgData name="Thomas Nield" userId="e7924354f0a44a8c" providerId="LiveId" clId="{797841EC-9F26-4324-84AD-3668CE4BE140}" dt="2021-05-30T00:50:31.850" v="10230" actId="2696"/>
        <pc:sldMkLst>
          <pc:docMk/>
          <pc:sldMk cId="2221530498" sldId="866"/>
        </pc:sldMkLst>
        <pc:spChg chg="mod">
          <ac:chgData name="Thomas Nield" userId="e7924354f0a44a8c" providerId="LiveId" clId="{797841EC-9F26-4324-84AD-3668CE4BE140}" dt="2021-05-30T00:49:55.899" v="10228" actId="6549"/>
          <ac:spMkLst>
            <pc:docMk/>
            <pc:sldMk cId="2221530498" sldId="866"/>
            <ac:spMk id="2" creationId="{F44F1851-9D1E-4D0D-86CB-4191ECF311CA}"/>
          </ac:spMkLst>
        </pc:spChg>
        <pc:picChg chg="mod">
          <ac:chgData name="Thomas Nield" userId="e7924354f0a44a8c" providerId="LiveId" clId="{797841EC-9F26-4324-84AD-3668CE4BE140}" dt="2021-05-30T00:48:24.655" v="10106" actId="14826"/>
          <ac:picMkLst>
            <pc:docMk/>
            <pc:sldMk cId="2221530498" sldId="866"/>
            <ac:picMk id="9218" creationId="{9724A72C-A46D-4379-B5F4-9DE808F5F581}"/>
          </ac:picMkLst>
        </pc:picChg>
      </pc:sldChg>
      <pc:sldChg chg="modSp add mod">
        <pc:chgData name="Thomas Nield" userId="e7924354f0a44a8c" providerId="LiveId" clId="{797841EC-9F26-4324-84AD-3668CE4BE140}" dt="2021-05-30T00:52:38.333" v="10370" actId="14826"/>
        <pc:sldMkLst>
          <pc:docMk/>
          <pc:sldMk cId="1084301227" sldId="867"/>
        </pc:sldMkLst>
        <pc:spChg chg="mod">
          <ac:chgData name="Thomas Nield" userId="e7924354f0a44a8c" providerId="LiveId" clId="{797841EC-9F26-4324-84AD-3668CE4BE140}" dt="2021-05-30T00:52:18.951" v="10369" actId="20577"/>
          <ac:spMkLst>
            <pc:docMk/>
            <pc:sldMk cId="1084301227" sldId="867"/>
            <ac:spMk id="2" creationId="{F44F1851-9D1E-4D0D-86CB-4191ECF311CA}"/>
          </ac:spMkLst>
        </pc:spChg>
        <pc:spChg chg="mod">
          <ac:chgData name="Thomas Nield" userId="e7924354f0a44a8c" providerId="LiveId" clId="{797841EC-9F26-4324-84AD-3668CE4BE140}" dt="2021-05-30T00:51:15.495" v="10253"/>
          <ac:spMkLst>
            <pc:docMk/>
            <pc:sldMk cId="1084301227" sldId="867"/>
            <ac:spMk id="3" creationId="{B45E1445-1877-4A00-AA20-51DA0E0EE545}"/>
          </ac:spMkLst>
        </pc:spChg>
        <pc:picChg chg="mod">
          <ac:chgData name="Thomas Nield" userId="e7924354f0a44a8c" providerId="LiveId" clId="{797841EC-9F26-4324-84AD-3668CE4BE140}" dt="2021-05-30T00:52:38.333" v="10370" actId="14826"/>
          <ac:picMkLst>
            <pc:docMk/>
            <pc:sldMk cId="1084301227" sldId="867"/>
            <ac:picMk id="9218" creationId="{9724A72C-A46D-4379-B5F4-9DE808F5F581}"/>
          </ac:picMkLst>
        </pc:picChg>
      </pc:sldChg>
      <pc:sldChg chg="addSp delSp modSp add mod">
        <pc:chgData name="Thomas Nield" userId="e7924354f0a44a8c" providerId="LiveId" clId="{797841EC-9F26-4324-84AD-3668CE4BE140}" dt="2021-05-30T00:58:19.789" v="10662" actId="27636"/>
        <pc:sldMkLst>
          <pc:docMk/>
          <pc:sldMk cId="2250202362" sldId="868"/>
        </pc:sldMkLst>
        <pc:spChg chg="mod">
          <ac:chgData name="Thomas Nield" userId="e7924354f0a44a8c" providerId="LiveId" clId="{797841EC-9F26-4324-84AD-3668CE4BE140}" dt="2021-05-30T00:58:19.789" v="10662" actId="27636"/>
          <ac:spMkLst>
            <pc:docMk/>
            <pc:sldMk cId="2250202362" sldId="868"/>
            <ac:spMk id="2" creationId="{F44F1851-9D1E-4D0D-86CB-4191ECF311CA}"/>
          </ac:spMkLst>
        </pc:spChg>
        <pc:spChg chg="add mod">
          <ac:chgData name="Thomas Nield" userId="e7924354f0a44a8c" providerId="LiveId" clId="{797841EC-9F26-4324-84AD-3668CE4BE140}" dt="2021-05-30T00:55:36.061" v="10436" actId="13822"/>
          <ac:spMkLst>
            <pc:docMk/>
            <pc:sldMk cId="2250202362" sldId="868"/>
            <ac:spMk id="5" creationId="{C7FA78DC-CA77-49C4-A52F-AD4D269800C0}"/>
          </ac:spMkLst>
        </pc:spChg>
        <pc:spChg chg="add del">
          <ac:chgData name="Thomas Nield" userId="e7924354f0a44a8c" providerId="LiveId" clId="{797841EC-9F26-4324-84AD-3668CE4BE140}" dt="2021-05-30T00:55:14.893" v="10426" actId="22"/>
          <ac:spMkLst>
            <pc:docMk/>
            <pc:sldMk cId="2250202362" sldId="868"/>
            <ac:spMk id="6" creationId="{0BC9A095-B981-4E98-9D2C-F9967D7AAF54}"/>
          </ac:spMkLst>
        </pc:spChg>
      </pc:sldChg>
      <pc:sldChg chg="addSp delSp modSp new del mod">
        <pc:chgData name="Thomas Nield" userId="e7924354f0a44a8c" providerId="LiveId" clId="{797841EC-9F26-4324-84AD-3668CE4BE140}" dt="2021-05-30T01:01:46.316" v="10835" actId="2696"/>
        <pc:sldMkLst>
          <pc:docMk/>
          <pc:sldMk cId="1605934890" sldId="869"/>
        </pc:sldMkLst>
        <pc:spChg chg="mod">
          <ac:chgData name="Thomas Nield" userId="e7924354f0a44a8c" providerId="LiveId" clId="{797841EC-9F26-4324-84AD-3668CE4BE140}" dt="2021-05-30T00:59:40.030" v="10809" actId="14100"/>
          <ac:spMkLst>
            <pc:docMk/>
            <pc:sldMk cId="1605934890" sldId="869"/>
            <ac:spMk id="2" creationId="{A094CE74-C3E6-42D5-8BC2-75C793FF1023}"/>
          </ac:spMkLst>
        </pc:spChg>
        <pc:spChg chg="mod">
          <ac:chgData name="Thomas Nield" userId="e7924354f0a44a8c" providerId="LiveId" clId="{797841EC-9F26-4324-84AD-3668CE4BE140}" dt="2021-05-30T00:58:52.843" v="10672" actId="20577"/>
          <ac:spMkLst>
            <pc:docMk/>
            <pc:sldMk cId="1605934890" sldId="869"/>
            <ac:spMk id="3" creationId="{D47DB039-A8D3-4D44-B3E3-663F536B50B2}"/>
          </ac:spMkLst>
        </pc:spChg>
        <pc:spChg chg="add del">
          <ac:chgData name="Thomas Nield" userId="e7924354f0a44a8c" providerId="LiveId" clId="{797841EC-9F26-4324-84AD-3668CE4BE140}" dt="2021-05-30T00:59:56.814" v="10811"/>
          <ac:spMkLst>
            <pc:docMk/>
            <pc:sldMk cId="1605934890" sldId="869"/>
            <ac:spMk id="4" creationId="{C9F47346-0251-4E56-BDD9-6FFB2272A4CF}"/>
          </ac:spMkLst>
        </pc:spChg>
        <pc:spChg chg="add mod">
          <ac:chgData name="Thomas Nield" userId="e7924354f0a44a8c" providerId="LiveId" clId="{797841EC-9F26-4324-84AD-3668CE4BE140}" dt="2021-05-30T01:00:19.193" v="10826" actId="1076"/>
          <ac:spMkLst>
            <pc:docMk/>
            <pc:sldMk cId="1605934890" sldId="869"/>
            <ac:spMk id="5" creationId="{4EFAF860-B26B-49A2-9B0C-06C6DFAFD5D2}"/>
          </ac:spMkLst>
        </pc:spChg>
        <pc:picChg chg="add">
          <ac:chgData name="Thomas Nield" userId="e7924354f0a44a8c" providerId="LiveId" clId="{797841EC-9F26-4324-84AD-3668CE4BE140}" dt="2021-05-30T01:00:42.070" v="10827"/>
          <ac:picMkLst>
            <pc:docMk/>
            <pc:sldMk cId="1605934890" sldId="869"/>
            <ac:picMk id="14340" creationId="{DD2A5E9D-4B5D-4FE5-8BF2-EF85FB67FDAF}"/>
          </ac:picMkLst>
        </pc:picChg>
      </pc:sldChg>
      <pc:sldChg chg="addSp delSp modSp add mod">
        <pc:chgData name="Thomas Nield" userId="e7924354f0a44a8c" providerId="LiveId" clId="{797841EC-9F26-4324-84AD-3668CE4BE140}" dt="2021-05-30T01:02:23.712" v="10843" actId="20577"/>
        <pc:sldMkLst>
          <pc:docMk/>
          <pc:sldMk cId="566881933" sldId="870"/>
        </pc:sldMkLst>
        <pc:spChg chg="mod">
          <ac:chgData name="Thomas Nield" userId="e7924354f0a44a8c" providerId="LiveId" clId="{797841EC-9F26-4324-84AD-3668CE4BE140}" dt="2021-05-30T01:02:23.712" v="10843" actId="20577"/>
          <ac:spMkLst>
            <pc:docMk/>
            <pc:sldMk cId="566881933" sldId="870"/>
            <ac:spMk id="2" creationId="{F44F1851-9D1E-4D0D-86CB-4191ECF311CA}"/>
          </ac:spMkLst>
        </pc:spChg>
        <pc:spChg chg="del">
          <ac:chgData name="Thomas Nield" userId="e7924354f0a44a8c" providerId="LiveId" clId="{797841EC-9F26-4324-84AD-3668CE4BE140}" dt="2021-05-30T01:01:06.073" v="10830" actId="478"/>
          <ac:spMkLst>
            <pc:docMk/>
            <pc:sldMk cId="566881933" sldId="870"/>
            <ac:spMk id="5" creationId="{C7FA78DC-CA77-49C4-A52F-AD4D269800C0}"/>
          </ac:spMkLst>
        </pc:spChg>
        <pc:spChg chg="add mod">
          <ac:chgData name="Thomas Nield" userId="e7924354f0a44a8c" providerId="LiveId" clId="{797841EC-9F26-4324-84AD-3668CE4BE140}" dt="2021-05-30T01:01:11.097" v="10833" actId="1076"/>
          <ac:spMkLst>
            <pc:docMk/>
            <pc:sldMk cId="566881933" sldId="870"/>
            <ac:spMk id="6" creationId="{785506CD-5975-46DE-8387-D068611A1489}"/>
          </ac:spMkLst>
        </pc:spChg>
        <pc:picChg chg="mod">
          <ac:chgData name="Thomas Nield" userId="e7924354f0a44a8c" providerId="LiveId" clId="{797841EC-9F26-4324-84AD-3668CE4BE140}" dt="2021-05-30T01:00:56.719" v="10829" actId="14826"/>
          <ac:picMkLst>
            <pc:docMk/>
            <pc:sldMk cId="566881933" sldId="870"/>
            <ac:picMk id="9218" creationId="{9724A72C-A46D-4379-B5F4-9DE808F5F581}"/>
          </ac:picMkLst>
        </pc:picChg>
      </pc:sldChg>
      <pc:sldChg chg="addSp delSp modSp add mod">
        <pc:chgData name="Thomas Nield" userId="e7924354f0a44a8c" providerId="LiveId" clId="{797841EC-9F26-4324-84AD-3668CE4BE140}" dt="2021-05-30T01:08:58.745" v="11077" actId="20577"/>
        <pc:sldMkLst>
          <pc:docMk/>
          <pc:sldMk cId="4225955356" sldId="871"/>
        </pc:sldMkLst>
        <pc:spChg chg="mod">
          <ac:chgData name="Thomas Nield" userId="e7924354f0a44a8c" providerId="LiveId" clId="{797841EC-9F26-4324-84AD-3668CE4BE140}" dt="2021-05-30T01:08:58.745" v="11077" actId="20577"/>
          <ac:spMkLst>
            <pc:docMk/>
            <pc:sldMk cId="4225955356" sldId="871"/>
            <ac:spMk id="2" creationId="{F44F1851-9D1E-4D0D-86CB-4191ECF311CA}"/>
          </ac:spMkLst>
        </pc:spChg>
        <pc:spChg chg="mod">
          <ac:chgData name="Thomas Nield" userId="e7924354f0a44a8c" providerId="LiveId" clId="{797841EC-9F26-4324-84AD-3668CE4BE140}" dt="2021-05-30T01:03:20.241" v="10889" actId="20577"/>
          <ac:spMkLst>
            <pc:docMk/>
            <pc:sldMk cId="4225955356" sldId="871"/>
            <ac:spMk id="3" creationId="{B45E1445-1877-4A00-AA20-51DA0E0EE545}"/>
          </ac:spMkLst>
        </pc:spChg>
        <pc:spChg chg="add mod">
          <ac:chgData name="Thomas Nield" userId="e7924354f0a44a8c" providerId="LiveId" clId="{797841EC-9F26-4324-84AD-3668CE4BE140}" dt="2021-05-30T01:06:40.004" v="10910" actId="403"/>
          <ac:spMkLst>
            <pc:docMk/>
            <pc:sldMk cId="4225955356" sldId="871"/>
            <ac:spMk id="4" creationId="{63B3CD96-F253-4D20-B74A-4E6C36B24AFB}"/>
          </ac:spMkLst>
        </pc:spChg>
        <pc:spChg chg="del">
          <ac:chgData name="Thomas Nield" userId="e7924354f0a44a8c" providerId="LiveId" clId="{797841EC-9F26-4324-84AD-3668CE4BE140}" dt="2021-05-30T01:05:12.652" v="10895" actId="478"/>
          <ac:spMkLst>
            <pc:docMk/>
            <pc:sldMk cId="4225955356" sldId="871"/>
            <ac:spMk id="6" creationId="{785506CD-5975-46DE-8387-D068611A1489}"/>
          </ac:spMkLst>
        </pc:spChg>
        <pc:picChg chg="mod">
          <ac:chgData name="Thomas Nield" userId="e7924354f0a44a8c" providerId="LiveId" clId="{797841EC-9F26-4324-84AD-3668CE4BE140}" dt="2021-05-30T01:05:02.884" v="10894" actId="1076"/>
          <ac:picMkLst>
            <pc:docMk/>
            <pc:sldMk cId="4225955356" sldId="871"/>
            <ac:picMk id="9218" creationId="{9724A72C-A46D-4379-B5F4-9DE808F5F581}"/>
          </ac:picMkLst>
        </pc:picChg>
      </pc:sldChg>
      <pc:sldChg chg="modSp new mod">
        <pc:chgData name="Thomas Nield" userId="e7924354f0a44a8c" providerId="LiveId" clId="{797841EC-9F26-4324-84AD-3668CE4BE140}" dt="2021-05-30T01:10:07.377" v="11100" actId="5793"/>
        <pc:sldMkLst>
          <pc:docMk/>
          <pc:sldMk cId="3091707801" sldId="872"/>
        </pc:sldMkLst>
        <pc:spChg chg="mod">
          <ac:chgData name="Thomas Nield" userId="e7924354f0a44a8c" providerId="LiveId" clId="{797841EC-9F26-4324-84AD-3668CE4BE140}" dt="2021-05-30T01:10:07.377" v="11100" actId="5793"/>
          <ac:spMkLst>
            <pc:docMk/>
            <pc:sldMk cId="3091707801" sldId="872"/>
            <ac:spMk id="2" creationId="{0EC9CCA5-683D-47E8-8E97-FA114E431F31}"/>
          </ac:spMkLst>
        </pc:spChg>
        <pc:spChg chg="mod">
          <ac:chgData name="Thomas Nield" userId="e7924354f0a44a8c" providerId="LiveId" clId="{797841EC-9F26-4324-84AD-3668CE4BE140}" dt="2021-05-30T01:10:05.268" v="11099" actId="20577"/>
          <ac:spMkLst>
            <pc:docMk/>
            <pc:sldMk cId="3091707801" sldId="872"/>
            <ac:spMk id="3" creationId="{EB54870B-F61A-4992-B0A2-A33977A425DB}"/>
          </ac:spMkLst>
        </pc:spChg>
      </pc:sldChg>
      <pc:sldChg chg="modSp new mod">
        <pc:chgData name="Thomas Nield" userId="e7924354f0a44a8c" providerId="LiveId" clId="{797841EC-9F26-4324-84AD-3668CE4BE140}" dt="2021-05-30T01:16:16.466" v="11244" actId="20577"/>
        <pc:sldMkLst>
          <pc:docMk/>
          <pc:sldMk cId="1007199302" sldId="873"/>
        </pc:sldMkLst>
        <pc:spChg chg="mod">
          <ac:chgData name="Thomas Nield" userId="e7924354f0a44a8c" providerId="LiveId" clId="{797841EC-9F26-4324-84AD-3668CE4BE140}" dt="2021-05-30T01:16:16.466" v="11244" actId="20577"/>
          <ac:spMkLst>
            <pc:docMk/>
            <pc:sldMk cId="1007199302" sldId="873"/>
            <ac:spMk id="3" creationId="{452A7C57-C61D-4E42-9850-465284CC13D6}"/>
          </ac:spMkLst>
        </pc:spChg>
      </pc:sldChg>
      <pc:sldChg chg="modSp new mod">
        <pc:chgData name="Thomas Nield" userId="e7924354f0a44a8c" providerId="LiveId" clId="{797841EC-9F26-4324-84AD-3668CE4BE140}" dt="2021-05-30T01:17:08.315" v="11256" actId="20577"/>
        <pc:sldMkLst>
          <pc:docMk/>
          <pc:sldMk cId="1168767771" sldId="874"/>
        </pc:sldMkLst>
        <pc:spChg chg="mod">
          <ac:chgData name="Thomas Nield" userId="e7924354f0a44a8c" providerId="LiveId" clId="{797841EC-9F26-4324-84AD-3668CE4BE140}" dt="2021-05-30T01:17:08.315" v="11256" actId="20577"/>
          <ac:spMkLst>
            <pc:docMk/>
            <pc:sldMk cId="1168767771" sldId="874"/>
            <ac:spMk id="3" creationId="{909A30D0-D7CB-41B8-8A5F-6CB1933570F3}"/>
          </ac:spMkLst>
        </pc:spChg>
      </pc:sldChg>
      <pc:sldMasterChg chg="delSldLayout">
        <pc:chgData name="Thomas Nield" userId="e7924354f0a44a8c" providerId="LiveId" clId="{797841EC-9F26-4324-84AD-3668CE4BE140}" dt="2021-05-29T20:14:35.295" v="2114" actId="47"/>
        <pc:sldMasterMkLst>
          <pc:docMk/>
          <pc:sldMasterMk cId="946754946" sldId="2147483660"/>
        </pc:sldMasterMkLst>
        <pc:sldLayoutChg chg="del">
          <pc:chgData name="Thomas Nield" userId="e7924354f0a44a8c" providerId="LiveId" clId="{797841EC-9F26-4324-84AD-3668CE4BE140}" dt="2021-05-29T20:14:35.295" v="2114" actId="47"/>
          <pc:sldLayoutMkLst>
            <pc:docMk/>
            <pc:sldMasterMk cId="946754946" sldId="2147483660"/>
            <pc:sldLayoutMk cId="3684449584" sldId="2147483669"/>
          </pc:sldLayoutMkLst>
        </pc:sldLayoutChg>
      </pc:sldMaster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772CC93A-DE77-4894-A2DF-F8939256AF26}"/>
    <pc:docChg chg="undo redo custSel addSld delSld modSld sldOrd modSection">
      <pc:chgData name="Thomas Nield" userId="e7924354f0a44a8c" providerId="LiveId" clId="{772CC93A-DE77-4894-A2DF-F8939256AF26}" dt="2021-06-13T19:33:49.453" v="11945" actId="20577"/>
      <pc:docMkLst>
        <pc:docMk/>
      </pc:docMkLst>
      <pc:sldChg chg="addSp modSp mod">
        <pc:chgData name="Thomas Nield" userId="e7924354f0a44a8c" providerId="LiveId" clId="{772CC93A-DE77-4894-A2DF-F8939256AF26}" dt="2021-05-30T20:36:41.692" v="3208" actId="14100"/>
        <pc:sldMkLst>
          <pc:docMk/>
          <pc:sldMk cId="3457616166" sldId="271"/>
        </pc:sldMkLst>
        <pc:picChg chg="add mod modCrop">
          <ac:chgData name="Thomas Nield" userId="e7924354f0a44a8c" providerId="LiveId" clId="{772CC93A-DE77-4894-A2DF-F8939256AF26}" dt="2021-05-30T20:36:41.692" v="3208" actId="14100"/>
          <ac:picMkLst>
            <pc:docMk/>
            <pc:sldMk cId="3457616166" sldId="271"/>
            <ac:picMk id="4" creationId="{BAEB0A14-ED18-4ED5-B83E-4EF274DED089}"/>
          </ac:picMkLst>
        </pc:picChg>
      </pc:sldChg>
      <pc:sldChg chg="modSp mod">
        <pc:chgData name="Thomas Nield" userId="e7924354f0a44a8c" providerId="LiveId" clId="{772CC93A-DE77-4894-A2DF-F8939256AF26}" dt="2021-06-13T00:53:08.846" v="11930" actId="20577"/>
        <pc:sldMkLst>
          <pc:docMk/>
          <pc:sldMk cId="3465737577" sldId="274"/>
        </pc:sldMkLst>
        <pc:spChg chg="mod">
          <ac:chgData name="Thomas Nield" userId="e7924354f0a44a8c" providerId="LiveId" clId="{772CC93A-DE77-4894-A2DF-F8939256AF26}" dt="2021-06-13T00:53:08.846" v="11930" actId="20577"/>
          <ac:spMkLst>
            <pc:docMk/>
            <pc:sldMk cId="3465737577" sldId="274"/>
            <ac:spMk id="4" creationId="{96590424-0D1C-4899-8089-52FF8E4F69E4}"/>
          </ac:spMkLst>
        </pc:spChg>
      </pc:sldChg>
      <pc:sldChg chg="modSp add del mod">
        <pc:chgData name="Thomas Nield" userId="e7924354f0a44a8c" providerId="LiveId" clId="{772CC93A-DE77-4894-A2DF-F8939256AF26}" dt="2021-06-11T02:21:50.504" v="9710" actId="2696"/>
        <pc:sldMkLst>
          <pc:docMk/>
          <pc:sldMk cId="1307263304" sldId="412"/>
        </pc:sldMkLst>
        <pc:spChg chg="mod">
          <ac:chgData name="Thomas Nield" userId="e7924354f0a44a8c" providerId="LiveId" clId="{772CC93A-DE77-4894-A2DF-F8939256AF26}" dt="2021-06-11T02:13:34.485" v="9623" actId="27636"/>
          <ac:spMkLst>
            <pc:docMk/>
            <pc:sldMk cId="1307263304" sldId="412"/>
            <ac:spMk id="3" creationId="{26F68367-AFBE-4B1B-83BC-358A4B760894}"/>
          </ac:spMkLst>
        </pc:spChg>
      </pc:sldChg>
      <pc:sldChg chg="addSp delSp modSp add mod modAnim">
        <pc:chgData name="Thomas Nield" userId="e7924354f0a44a8c" providerId="LiveId" clId="{772CC93A-DE77-4894-A2DF-F8939256AF26}" dt="2021-06-11T02:18:52.815" v="9700" actId="20577"/>
        <pc:sldMkLst>
          <pc:docMk/>
          <pc:sldMk cId="2076244390" sldId="445"/>
        </pc:sldMkLst>
        <pc:spChg chg="mod">
          <ac:chgData name="Thomas Nield" userId="e7924354f0a44a8c" providerId="LiveId" clId="{772CC93A-DE77-4894-A2DF-F8939256AF26}" dt="2021-06-11T02:18:52.815" v="9700" actId="20577"/>
          <ac:spMkLst>
            <pc:docMk/>
            <pc:sldMk cId="2076244390" sldId="445"/>
            <ac:spMk id="3" creationId="{C4D3F165-0095-4AC1-B2E5-4A192430C0AB}"/>
          </ac:spMkLst>
        </pc:spChg>
        <pc:spChg chg="add mod">
          <ac:chgData name="Thomas Nield" userId="e7924354f0a44a8c" providerId="LiveId" clId="{772CC93A-DE77-4894-A2DF-F8939256AF26}" dt="2021-06-11T02:18:25.161" v="9690"/>
          <ac:spMkLst>
            <pc:docMk/>
            <pc:sldMk cId="2076244390" sldId="445"/>
            <ac:spMk id="8" creationId="{AD14E1C5-87D1-446B-A318-EE115F2EC33C}"/>
          </ac:spMkLst>
        </pc:spChg>
        <pc:picChg chg="del">
          <ac:chgData name="Thomas Nield" userId="e7924354f0a44a8c" providerId="LiveId" clId="{772CC93A-DE77-4894-A2DF-F8939256AF26}" dt="2021-06-11T02:15:24.750" v="9661" actId="478"/>
          <ac:picMkLst>
            <pc:docMk/>
            <pc:sldMk cId="2076244390" sldId="445"/>
            <ac:picMk id="4" creationId="{8AFE6571-D0A9-41E6-A752-A92C18499284}"/>
          </ac:picMkLst>
        </pc:picChg>
        <pc:picChg chg="del">
          <ac:chgData name="Thomas Nield" userId="e7924354f0a44a8c" providerId="LiveId" clId="{772CC93A-DE77-4894-A2DF-F8939256AF26}" dt="2021-06-11T02:15:24.750" v="9661" actId="478"/>
          <ac:picMkLst>
            <pc:docMk/>
            <pc:sldMk cId="2076244390" sldId="445"/>
            <ac:picMk id="5" creationId="{1F4AB85F-D05C-4C78-86AE-37AAD04AFC2C}"/>
          </ac:picMkLst>
        </pc:picChg>
        <pc:picChg chg="del">
          <ac:chgData name="Thomas Nield" userId="e7924354f0a44a8c" providerId="LiveId" clId="{772CC93A-DE77-4894-A2DF-F8939256AF26}" dt="2021-06-11T02:15:24.750" v="9661" actId="478"/>
          <ac:picMkLst>
            <pc:docMk/>
            <pc:sldMk cId="2076244390" sldId="445"/>
            <ac:picMk id="7" creationId="{F8283B2A-C55E-4F5A-9D69-B3D5BCF80FE2}"/>
          </ac:picMkLst>
        </pc:picChg>
      </pc:sldChg>
      <pc:sldChg chg="modSp add mod modAnim">
        <pc:chgData name="Thomas Nield" userId="e7924354f0a44a8c" providerId="LiveId" clId="{772CC93A-DE77-4894-A2DF-F8939256AF26}" dt="2021-06-11T02:10:57.725" v="9620" actId="5793"/>
        <pc:sldMkLst>
          <pc:docMk/>
          <pc:sldMk cId="1117004637" sldId="446"/>
        </pc:sldMkLst>
        <pc:spChg chg="mod">
          <ac:chgData name="Thomas Nield" userId="e7924354f0a44a8c" providerId="LiveId" clId="{772CC93A-DE77-4894-A2DF-F8939256AF26}" dt="2021-06-11T02:10:57.725" v="9620" actId="5793"/>
          <ac:spMkLst>
            <pc:docMk/>
            <pc:sldMk cId="1117004637" sldId="446"/>
            <ac:spMk id="3" creationId="{1AC8FB15-4003-464E-8552-E22F8D77542B}"/>
          </ac:spMkLst>
        </pc:spChg>
      </pc:sldChg>
      <pc:sldChg chg="modSp add mod">
        <pc:chgData name="Thomas Nield" userId="e7924354f0a44a8c" providerId="LiveId" clId="{772CC93A-DE77-4894-A2DF-F8939256AF26}" dt="2021-06-11T02:10:09.360" v="9611" actId="5793"/>
        <pc:sldMkLst>
          <pc:docMk/>
          <pc:sldMk cId="3998231832" sldId="447"/>
        </pc:sldMkLst>
        <pc:spChg chg="mod">
          <ac:chgData name="Thomas Nield" userId="e7924354f0a44a8c" providerId="LiveId" clId="{772CC93A-DE77-4894-A2DF-F8939256AF26}" dt="2021-06-11T02:10:09.360" v="9611" actId="5793"/>
          <ac:spMkLst>
            <pc:docMk/>
            <pc:sldMk cId="3998231832" sldId="447"/>
            <ac:spMk id="3" creationId="{1AC8FB15-4003-464E-8552-E22F8D77542B}"/>
          </ac:spMkLst>
        </pc:spChg>
      </pc:sldChg>
      <pc:sldChg chg="modSp add mod modAnim">
        <pc:chgData name="Thomas Nield" userId="e7924354f0a44a8c" providerId="LiveId" clId="{772CC93A-DE77-4894-A2DF-F8939256AF26}" dt="2021-06-11T02:09:28.090" v="9574" actId="5793"/>
        <pc:sldMkLst>
          <pc:docMk/>
          <pc:sldMk cId="3925968764" sldId="448"/>
        </pc:sldMkLst>
        <pc:spChg chg="mod">
          <ac:chgData name="Thomas Nield" userId="e7924354f0a44a8c" providerId="LiveId" clId="{772CC93A-DE77-4894-A2DF-F8939256AF26}" dt="2021-06-11T02:09:28.090" v="9574" actId="5793"/>
          <ac:spMkLst>
            <pc:docMk/>
            <pc:sldMk cId="3925968764" sldId="448"/>
            <ac:spMk id="3" creationId="{57418F67-2931-4E3A-861F-02FD439B798F}"/>
          </ac:spMkLst>
        </pc:spChg>
      </pc:sldChg>
      <pc:sldChg chg="modSp add mod">
        <pc:chgData name="Thomas Nield" userId="e7924354f0a44a8c" providerId="LiveId" clId="{772CC93A-DE77-4894-A2DF-F8939256AF26}" dt="2021-06-11T02:19:24.534" v="9709" actId="1076"/>
        <pc:sldMkLst>
          <pc:docMk/>
          <pc:sldMk cId="587898389" sldId="450"/>
        </pc:sldMkLst>
        <pc:spChg chg="mod">
          <ac:chgData name="Thomas Nield" userId="e7924354f0a44a8c" providerId="LiveId" clId="{772CC93A-DE77-4894-A2DF-F8939256AF26}" dt="2021-06-11T02:19:12.135" v="9706" actId="403"/>
          <ac:spMkLst>
            <pc:docMk/>
            <pc:sldMk cId="587898389" sldId="450"/>
            <ac:spMk id="3" creationId="{DC3D0183-8FB7-42A9-A1A2-BD5CA3A83C4D}"/>
          </ac:spMkLst>
        </pc:spChg>
        <pc:spChg chg="mod">
          <ac:chgData name="Thomas Nield" userId="e7924354f0a44a8c" providerId="LiveId" clId="{772CC93A-DE77-4894-A2DF-F8939256AF26}" dt="2021-06-11T02:19:24.534" v="9709" actId="1076"/>
          <ac:spMkLst>
            <pc:docMk/>
            <pc:sldMk cId="587898389" sldId="450"/>
            <ac:spMk id="5" creationId="{4EEEC26C-5E7B-40DF-9D29-D4CB1350D113}"/>
          </ac:spMkLst>
        </pc:spChg>
      </pc:sldChg>
      <pc:sldChg chg="modSp add mod">
        <pc:chgData name="Thomas Nield" userId="e7924354f0a44a8c" providerId="LiveId" clId="{772CC93A-DE77-4894-A2DF-F8939256AF26}" dt="2021-06-11T02:13:40.034" v="9625" actId="5793"/>
        <pc:sldMkLst>
          <pc:docMk/>
          <pc:sldMk cId="1899657724" sldId="451"/>
        </pc:sldMkLst>
        <pc:spChg chg="mod">
          <ac:chgData name="Thomas Nield" userId="e7924354f0a44a8c" providerId="LiveId" clId="{772CC93A-DE77-4894-A2DF-F8939256AF26}" dt="2021-06-11T02:13:40.034" v="9625" actId="5793"/>
          <ac:spMkLst>
            <pc:docMk/>
            <pc:sldMk cId="1899657724" sldId="451"/>
            <ac:spMk id="3" creationId="{3F836B80-2BB8-4C3E-8279-E0B40490AC2D}"/>
          </ac:spMkLst>
        </pc:spChg>
      </pc:sldChg>
      <pc:sldChg chg="modSp add mod">
        <pc:chgData name="Thomas Nield" userId="e7924354f0a44a8c" providerId="LiveId" clId="{772CC93A-DE77-4894-A2DF-F8939256AF26}" dt="2021-06-11T02:14:14.592" v="9637" actId="14100"/>
        <pc:sldMkLst>
          <pc:docMk/>
          <pc:sldMk cId="353976268" sldId="452"/>
        </pc:sldMkLst>
        <pc:spChg chg="mod">
          <ac:chgData name="Thomas Nield" userId="e7924354f0a44a8c" providerId="LiveId" clId="{772CC93A-DE77-4894-A2DF-F8939256AF26}" dt="2021-06-11T02:14:10.407" v="9636" actId="5793"/>
          <ac:spMkLst>
            <pc:docMk/>
            <pc:sldMk cId="353976268" sldId="452"/>
            <ac:spMk id="3" creationId="{3F836B80-2BB8-4C3E-8279-E0B40490AC2D}"/>
          </ac:spMkLst>
        </pc:spChg>
        <pc:cxnChg chg="mod">
          <ac:chgData name="Thomas Nield" userId="e7924354f0a44a8c" providerId="LiveId" clId="{772CC93A-DE77-4894-A2DF-F8939256AF26}" dt="2021-06-11T02:14:14.592" v="9637" actId="14100"/>
          <ac:cxnSpMkLst>
            <pc:docMk/>
            <pc:sldMk cId="353976268" sldId="452"/>
            <ac:cxnSpMk id="5" creationId="{E08E6EBC-CD1F-46FA-82D9-AC23F3AF698D}"/>
          </ac:cxnSpMkLst>
        </pc:cxnChg>
      </pc:sldChg>
      <pc:sldChg chg="modSp add mod">
        <pc:chgData name="Thomas Nield" userId="e7924354f0a44a8c" providerId="LiveId" clId="{772CC93A-DE77-4894-A2DF-F8939256AF26}" dt="2021-06-11T02:14:02.611" v="9631" actId="14100"/>
        <pc:sldMkLst>
          <pc:docMk/>
          <pc:sldMk cId="2559347266" sldId="453"/>
        </pc:sldMkLst>
        <pc:spChg chg="mod">
          <ac:chgData name="Thomas Nield" userId="e7924354f0a44a8c" providerId="LiveId" clId="{772CC93A-DE77-4894-A2DF-F8939256AF26}" dt="2021-06-11T02:13:52.200" v="9630" actId="20577"/>
          <ac:spMkLst>
            <pc:docMk/>
            <pc:sldMk cId="2559347266" sldId="453"/>
            <ac:spMk id="3" creationId="{3F836B80-2BB8-4C3E-8279-E0B40490AC2D}"/>
          </ac:spMkLst>
        </pc:spChg>
        <pc:cxnChg chg="mod">
          <ac:chgData name="Thomas Nield" userId="e7924354f0a44a8c" providerId="LiveId" clId="{772CC93A-DE77-4894-A2DF-F8939256AF26}" dt="2021-06-11T02:14:02.611" v="9631" actId="14100"/>
          <ac:cxnSpMkLst>
            <pc:docMk/>
            <pc:sldMk cId="2559347266" sldId="453"/>
            <ac:cxnSpMk id="5" creationId="{E08E6EBC-CD1F-46FA-82D9-AC23F3AF698D}"/>
          </ac:cxnSpMkLst>
        </pc:cxnChg>
      </pc:sldChg>
      <pc:sldChg chg="modSp add mod">
        <pc:chgData name="Thomas Nield" userId="e7924354f0a44a8c" providerId="LiveId" clId="{772CC93A-DE77-4894-A2DF-F8939256AF26}" dt="2021-06-11T02:14:27.061" v="9644" actId="14100"/>
        <pc:sldMkLst>
          <pc:docMk/>
          <pc:sldMk cId="3018959177" sldId="454"/>
        </pc:sldMkLst>
        <pc:spChg chg="mod">
          <ac:chgData name="Thomas Nield" userId="e7924354f0a44a8c" providerId="LiveId" clId="{772CC93A-DE77-4894-A2DF-F8939256AF26}" dt="2021-06-11T02:14:24.006" v="9643" actId="5793"/>
          <ac:spMkLst>
            <pc:docMk/>
            <pc:sldMk cId="3018959177" sldId="454"/>
            <ac:spMk id="3" creationId="{3F836B80-2BB8-4C3E-8279-E0B40490AC2D}"/>
          </ac:spMkLst>
        </pc:spChg>
        <pc:cxnChg chg="mod">
          <ac:chgData name="Thomas Nield" userId="e7924354f0a44a8c" providerId="LiveId" clId="{772CC93A-DE77-4894-A2DF-F8939256AF26}" dt="2021-06-11T02:14:27.061" v="9644" actId="14100"/>
          <ac:cxnSpMkLst>
            <pc:docMk/>
            <pc:sldMk cId="3018959177" sldId="454"/>
            <ac:cxnSpMk id="5" creationId="{E08E6EBC-CD1F-46FA-82D9-AC23F3AF698D}"/>
          </ac:cxnSpMkLst>
        </pc:cxnChg>
      </pc:sldChg>
      <pc:sldChg chg="modSp add mod">
        <pc:chgData name="Thomas Nield" userId="e7924354f0a44a8c" providerId="LiveId" clId="{772CC93A-DE77-4894-A2DF-F8939256AF26}" dt="2021-06-11T02:14:35.418" v="9649" actId="5793"/>
        <pc:sldMkLst>
          <pc:docMk/>
          <pc:sldMk cId="1664376567" sldId="455"/>
        </pc:sldMkLst>
        <pc:spChg chg="mod">
          <ac:chgData name="Thomas Nield" userId="e7924354f0a44a8c" providerId="LiveId" clId="{772CC93A-DE77-4894-A2DF-F8939256AF26}" dt="2021-06-11T02:14:35.418" v="9649" actId="5793"/>
          <ac:spMkLst>
            <pc:docMk/>
            <pc:sldMk cId="1664376567" sldId="455"/>
            <ac:spMk id="3" creationId="{3F836B80-2BB8-4C3E-8279-E0B40490AC2D}"/>
          </ac:spMkLst>
        </pc:spChg>
      </pc:sldChg>
      <pc:sldChg chg="modSp add mod">
        <pc:chgData name="Thomas Nield" userId="e7924354f0a44a8c" providerId="LiveId" clId="{772CC93A-DE77-4894-A2DF-F8939256AF26}" dt="2021-06-11T02:22:13.296" v="9717" actId="20577"/>
        <pc:sldMkLst>
          <pc:docMk/>
          <pc:sldMk cId="2258357977" sldId="457"/>
        </pc:sldMkLst>
        <pc:spChg chg="mod">
          <ac:chgData name="Thomas Nield" userId="e7924354f0a44a8c" providerId="LiveId" clId="{772CC93A-DE77-4894-A2DF-F8939256AF26}" dt="2021-06-11T02:22:13.296" v="9717" actId="20577"/>
          <ac:spMkLst>
            <pc:docMk/>
            <pc:sldMk cId="2258357977" sldId="457"/>
            <ac:spMk id="3" creationId="{9571BC5A-6E4A-41B0-ACAF-BAB0A8149D82}"/>
          </ac:spMkLst>
        </pc:spChg>
      </pc:sldChg>
      <pc:sldChg chg="addSp delSp modSp add mod modAnim">
        <pc:chgData name="Thomas Nield" userId="e7924354f0a44a8c" providerId="LiveId" clId="{772CC93A-DE77-4894-A2DF-F8939256AF26}" dt="2021-06-11T03:07:07.666" v="11928" actId="20577"/>
        <pc:sldMkLst>
          <pc:docMk/>
          <pc:sldMk cId="3484517576" sldId="826"/>
        </pc:sldMkLst>
        <pc:spChg chg="mod">
          <ac:chgData name="Thomas Nield" userId="e7924354f0a44a8c" providerId="LiveId" clId="{772CC93A-DE77-4894-A2DF-F8939256AF26}" dt="2021-06-11T03:05:58.662" v="11725" actId="27636"/>
          <ac:spMkLst>
            <pc:docMk/>
            <pc:sldMk cId="3484517576" sldId="826"/>
            <ac:spMk id="3" creationId="{563A08D7-A4B7-46C9-8283-64098296ED48}"/>
          </ac:spMkLst>
        </pc:spChg>
        <pc:spChg chg="mod">
          <ac:chgData name="Thomas Nield" userId="e7924354f0a44a8c" providerId="LiveId" clId="{772CC93A-DE77-4894-A2DF-F8939256AF26}" dt="2021-06-11T03:07:07.666" v="11928" actId="20577"/>
          <ac:spMkLst>
            <pc:docMk/>
            <pc:sldMk cId="3484517576" sldId="826"/>
            <ac:spMk id="8" creationId="{D67E8AA7-9303-490F-B252-1FC2B9D1D722}"/>
          </ac:spMkLst>
        </pc:spChg>
        <pc:picChg chg="add mod">
          <ac:chgData name="Thomas Nield" userId="e7924354f0a44a8c" providerId="LiveId" clId="{772CC93A-DE77-4894-A2DF-F8939256AF26}" dt="2021-06-11T03:06:14.996" v="11728" actId="1076"/>
          <ac:picMkLst>
            <pc:docMk/>
            <pc:sldMk cId="3484517576" sldId="826"/>
            <ac:picMk id="6" creationId="{F0D17B13-10BA-4F4D-AD60-C0D4F36C8336}"/>
          </ac:picMkLst>
        </pc:picChg>
        <pc:picChg chg="del">
          <ac:chgData name="Thomas Nield" userId="e7924354f0a44a8c" providerId="LiveId" clId="{772CC93A-DE77-4894-A2DF-F8939256AF26}" dt="2021-06-11T03:06:09.640" v="11726" actId="478"/>
          <ac:picMkLst>
            <pc:docMk/>
            <pc:sldMk cId="3484517576" sldId="826"/>
            <ac:picMk id="9" creationId="{473D1FBD-1DD9-432D-862B-01A61A7B78DF}"/>
          </ac:picMkLst>
        </pc:picChg>
      </pc:sldChg>
      <pc:sldChg chg="modSp mod">
        <pc:chgData name="Thomas Nield" userId="e7924354f0a44a8c" providerId="LiveId" clId="{772CC93A-DE77-4894-A2DF-F8939256AF26}" dt="2021-05-30T18:21:38.827" v="104" actId="5793"/>
        <pc:sldMkLst>
          <pc:docMk/>
          <pc:sldMk cId="819584894" sldId="854"/>
        </pc:sldMkLst>
        <pc:spChg chg="mod">
          <ac:chgData name="Thomas Nield" userId="e7924354f0a44a8c" providerId="LiveId" clId="{772CC93A-DE77-4894-A2DF-F8939256AF26}" dt="2021-05-30T18:21:38.827" v="104" actId="5793"/>
          <ac:spMkLst>
            <pc:docMk/>
            <pc:sldMk cId="819584894" sldId="854"/>
            <ac:spMk id="10" creationId="{0A873DA3-6E69-40B0-AC8E-685111A55F63}"/>
          </ac:spMkLst>
        </pc:spChg>
      </pc:sldChg>
      <pc:sldChg chg="addSp delSp modSp mod">
        <pc:chgData name="Thomas Nield" userId="e7924354f0a44a8c" providerId="LiveId" clId="{772CC93A-DE77-4894-A2DF-F8939256AF26}" dt="2021-05-30T18:29:48.745" v="258" actId="20577"/>
        <pc:sldMkLst>
          <pc:docMk/>
          <pc:sldMk cId="1093647337" sldId="856"/>
        </pc:sldMkLst>
        <pc:spChg chg="mod">
          <ac:chgData name="Thomas Nield" userId="e7924354f0a44a8c" providerId="LiveId" clId="{772CC93A-DE77-4894-A2DF-F8939256AF26}" dt="2021-05-30T18:29:48.745" v="258" actId="20577"/>
          <ac:spMkLst>
            <pc:docMk/>
            <pc:sldMk cId="1093647337" sldId="856"/>
            <ac:spMk id="2" creationId="{C69BC9F4-DCB3-4AC7-909D-8FFF8E0A645F}"/>
          </ac:spMkLst>
        </pc:spChg>
        <pc:spChg chg="add del">
          <ac:chgData name="Thomas Nield" userId="e7924354f0a44a8c" providerId="LiveId" clId="{772CC93A-DE77-4894-A2DF-F8939256AF26}" dt="2021-05-30T18:24:53.371" v="155" actId="34122"/>
          <ac:spMkLst>
            <pc:docMk/>
            <pc:sldMk cId="1093647337" sldId="856"/>
            <ac:spMk id="47" creationId="{3493C3BE-0EBE-44C0-B137-30BF8EB4C621}"/>
          </ac:spMkLst>
        </pc:spChg>
        <pc:spChg chg="add del">
          <ac:chgData name="Thomas Nield" userId="e7924354f0a44a8c" providerId="LiveId" clId="{772CC93A-DE77-4894-A2DF-F8939256AF26}" dt="2021-05-30T18:24:53.371" v="155" actId="34122"/>
          <ac:spMkLst>
            <pc:docMk/>
            <pc:sldMk cId="1093647337" sldId="856"/>
            <ac:spMk id="77" creationId="{5173268F-29AA-4CB5-9D51-0466B5CB1627}"/>
          </ac:spMkLst>
        </pc:spChg>
        <pc:spChg chg="add del">
          <ac:chgData name="Thomas Nield" userId="e7924354f0a44a8c" providerId="LiveId" clId="{772CC93A-DE77-4894-A2DF-F8939256AF26}" dt="2021-05-30T18:24:53.371" v="155" actId="34122"/>
          <ac:spMkLst>
            <pc:docMk/>
            <pc:sldMk cId="1093647337" sldId="856"/>
            <ac:spMk id="83" creationId="{593E798A-F1AF-464D-AC67-3CEFDB6ACCF4}"/>
          </ac:spMkLst>
        </pc:spChg>
        <pc:grpChg chg="del mod">
          <ac:chgData name="Thomas Nield" userId="e7924354f0a44a8c" providerId="LiveId" clId="{772CC93A-DE77-4894-A2DF-F8939256AF26}" dt="2021-05-30T18:24:23.906" v="125"/>
          <ac:grpSpMkLst>
            <pc:docMk/>
            <pc:sldMk cId="1093647337" sldId="856"/>
            <ac:grpSpMk id="15" creationId="{A0D6A05F-129D-4D15-AED0-15CD6C151120}"/>
          </ac:grpSpMkLst>
        </pc:grpChg>
        <pc:grpChg chg="add del mod">
          <ac:chgData name="Thomas Nield" userId="e7924354f0a44a8c" providerId="LiveId" clId="{772CC93A-DE77-4894-A2DF-F8939256AF26}" dt="2021-05-30T18:25:00.684" v="181"/>
          <ac:grpSpMkLst>
            <pc:docMk/>
            <pc:sldMk cId="1093647337" sldId="856"/>
            <ac:grpSpMk id="20" creationId="{9F3BDCB1-00C3-4655-8844-D8E02501F642}"/>
          </ac:grpSpMkLst>
        </pc:grpChg>
        <pc:grpChg chg="add del mod">
          <ac:chgData name="Thomas Nield" userId="e7924354f0a44a8c" providerId="LiveId" clId="{772CC93A-DE77-4894-A2DF-F8939256AF26}" dt="2021-05-30T18:24:53.541" v="157"/>
          <ac:grpSpMkLst>
            <pc:docMk/>
            <pc:sldMk cId="1093647337" sldId="856"/>
            <ac:grpSpMk id="35" creationId="{B4B44B07-AE26-4DC6-A902-0A955661A198}"/>
          </ac:grpSpMkLst>
        </pc:grpChg>
        <pc:inkChg chg="add del mod">
          <ac:chgData name="Thomas Nield" userId="e7924354f0a44a8c" providerId="LiveId" clId="{772CC93A-DE77-4894-A2DF-F8939256AF26}" dt="2021-05-30T18:25:00.682" v="176"/>
          <ac:inkMkLst>
            <pc:docMk/>
            <pc:sldMk cId="1093647337" sldId="856"/>
            <ac:inkMk id="6" creationId="{388F5301-CB9B-4244-91A9-03BE690D56B5}"/>
          </ac:inkMkLst>
        </pc:inkChg>
        <pc:inkChg chg="add del mod">
          <ac:chgData name="Thomas Nield" userId="e7924354f0a44a8c" providerId="LiveId" clId="{772CC93A-DE77-4894-A2DF-F8939256AF26}" dt="2021-05-30T18:25:00.683" v="178"/>
          <ac:inkMkLst>
            <pc:docMk/>
            <pc:sldMk cId="1093647337" sldId="856"/>
            <ac:inkMk id="7" creationId="{135CA3F9-97B9-4925-9D5C-560D1234D230}"/>
          </ac:inkMkLst>
        </pc:inkChg>
        <pc:inkChg chg="add del mod">
          <ac:chgData name="Thomas Nield" userId="e7924354f0a44a8c" providerId="LiveId" clId="{772CC93A-DE77-4894-A2DF-F8939256AF26}" dt="2021-05-30T18:25:00.683" v="177"/>
          <ac:inkMkLst>
            <pc:docMk/>
            <pc:sldMk cId="1093647337" sldId="856"/>
            <ac:inkMk id="8" creationId="{5AAF5373-4508-4422-95DC-D8140A28F98A}"/>
          </ac:inkMkLst>
        </pc:inkChg>
        <pc:inkChg chg="add del mod">
          <ac:chgData name="Thomas Nield" userId="e7924354f0a44a8c" providerId="LiveId" clId="{772CC93A-DE77-4894-A2DF-F8939256AF26}" dt="2021-05-30T18:25:00.680" v="173"/>
          <ac:inkMkLst>
            <pc:docMk/>
            <pc:sldMk cId="1093647337" sldId="856"/>
            <ac:inkMk id="10" creationId="{78158DD2-30D8-4565-82D9-C54DEB5135DF}"/>
          </ac:inkMkLst>
        </pc:inkChg>
        <pc:inkChg chg="add del mod">
          <ac:chgData name="Thomas Nield" userId="e7924354f0a44a8c" providerId="LiveId" clId="{772CC93A-DE77-4894-A2DF-F8939256AF26}" dt="2021-05-30T18:25:00.679" v="171"/>
          <ac:inkMkLst>
            <pc:docMk/>
            <pc:sldMk cId="1093647337" sldId="856"/>
            <ac:inkMk id="11" creationId="{FE0C4C5C-5625-417F-9195-42B76D7AE66E}"/>
          </ac:inkMkLst>
        </pc:inkChg>
        <pc:inkChg chg="add del mod">
          <ac:chgData name="Thomas Nield" userId="e7924354f0a44a8c" providerId="LiveId" clId="{772CC93A-DE77-4894-A2DF-F8939256AF26}" dt="2021-05-30T18:25:00.684" v="181"/>
          <ac:inkMkLst>
            <pc:docMk/>
            <pc:sldMk cId="1093647337" sldId="856"/>
            <ac:inkMk id="12" creationId="{76529484-92BF-49B0-94C4-366AA8F77B4F}"/>
          </ac:inkMkLst>
        </pc:inkChg>
        <pc:inkChg chg="add del mod">
          <ac:chgData name="Thomas Nield" userId="e7924354f0a44a8c" providerId="LiveId" clId="{772CC93A-DE77-4894-A2DF-F8939256AF26}" dt="2021-05-30T18:25:00.684" v="182"/>
          <ac:inkMkLst>
            <pc:docMk/>
            <pc:sldMk cId="1093647337" sldId="856"/>
            <ac:inkMk id="13" creationId="{68C1991F-F38D-4F4D-BF09-BEBBF419D348}"/>
          </ac:inkMkLst>
        </pc:inkChg>
        <pc:inkChg chg="add del mod">
          <ac:chgData name="Thomas Nield" userId="e7924354f0a44a8c" providerId="LiveId" clId="{772CC93A-DE77-4894-A2DF-F8939256AF26}" dt="2021-05-30T18:25:00.683" v="179"/>
          <ac:inkMkLst>
            <pc:docMk/>
            <pc:sldMk cId="1093647337" sldId="856"/>
            <ac:inkMk id="14" creationId="{BB7D7920-6769-44BD-B278-4CAAF59EB88A}"/>
          </ac:inkMkLst>
        </pc:inkChg>
        <pc:inkChg chg="add del mod">
          <ac:chgData name="Thomas Nield" userId="e7924354f0a44a8c" providerId="LiveId" clId="{772CC93A-DE77-4894-A2DF-F8939256AF26}" dt="2021-05-30T18:25:00.680" v="174"/>
          <ac:inkMkLst>
            <pc:docMk/>
            <pc:sldMk cId="1093647337" sldId="856"/>
            <ac:inkMk id="16" creationId="{372304DF-29DE-421D-A2D1-C03B1E83CA8E}"/>
          </ac:inkMkLst>
        </pc:inkChg>
        <pc:inkChg chg="add del mod">
          <ac:chgData name="Thomas Nield" userId="e7924354f0a44a8c" providerId="LiveId" clId="{772CC93A-DE77-4894-A2DF-F8939256AF26}" dt="2021-05-30T18:25:00.683" v="180"/>
          <ac:inkMkLst>
            <pc:docMk/>
            <pc:sldMk cId="1093647337" sldId="856"/>
            <ac:inkMk id="17" creationId="{D7355DAF-E817-4EA9-A606-F1FAD1A1837B}"/>
          </ac:inkMkLst>
        </pc:inkChg>
        <pc:inkChg chg="add del mod">
          <ac:chgData name="Thomas Nield" userId="e7924354f0a44a8c" providerId="LiveId" clId="{772CC93A-DE77-4894-A2DF-F8939256AF26}" dt="2021-05-30T18:25:00.682" v="175"/>
          <ac:inkMkLst>
            <pc:docMk/>
            <pc:sldMk cId="1093647337" sldId="856"/>
            <ac:inkMk id="18" creationId="{D031EFD9-305E-4BB9-B199-9696896B73D0}"/>
          </ac:inkMkLst>
        </pc:inkChg>
        <pc:inkChg chg="add del mod">
          <ac:chgData name="Thomas Nield" userId="e7924354f0a44a8c" providerId="LiveId" clId="{772CC93A-DE77-4894-A2DF-F8939256AF26}" dt="2021-05-30T18:25:00.679" v="172"/>
          <ac:inkMkLst>
            <pc:docMk/>
            <pc:sldMk cId="1093647337" sldId="856"/>
            <ac:inkMk id="19" creationId="{31F0E33A-2A9B-4909-95AD-E61E29B1D4EB}"/>
          </ac:inkMkLst>
        </pc:inkChg>
        <pc:inkChg chg="add del">
          <ac:chgData name="Thomas Nield" userId="e7924354f0a44a8c" providerId="LiveId" clId="{772CC93A-DE77-4894-A2DF-F8939256AF26}" dt="2021-05-30T18:24:27.051" v="127"/>
          <ac:inkMkLst>
            <pc:docMk/>
            <pc:sldMk cId="1093647337" sldId="856"/>
            <ac:inkMk id="21" creationId="{57086121-286B-4998-A669-EA84F0BBE1B2}"/>
          </ac:inkMkLst>
        </pc:inkChg>
        <pc:inkChg chg="add del mod topLvl">
          <ac:chgData name="Thomas Nield" userId="e7924354f0a44a8c" providerId="LiveId" clId="{772CC93A-DE77-4894-A2DF-F8939256AF26}" dt="2021-05-30T18:24:56.583" v="169" actId="9405"/>
          <ac:inkMkLst>
            <pc:docMk/>
            <pc:sldMk cId="1093647337" sldId="856"/>
            <ac:inkMk id="22" creationId="{FD3084A9-AE8F-40F4-AE97-0391C8659E15}"/>
          </ac:inkMkLst>
        </pc:inkChg>
        <pc:inkChg chg="add del mod topLvl">
          <ac:chgData name="Thomas Nield" userId="e7924354f0a44a8c" providerId="LiveId" clId="{772CC93A-DE77-4894-A2DF-F8939256AF26}" dt="2021-05-30T18:24:56.329" v="168" actId="9405"/>
          <ac:inkMkLst>
            <pc:docMk/>
            <pc:sldMk cId="1093647337" sldId="856"/>
            <ac:inkMk id="23" creationId="{5880B815-37F1-4A55-B329-A039150AC2C1}"/>
          </ac:inkMkLst>
        </pc:inkChg>
        <pc:inkChg chg="add del mod">
          <ac:chgData name="Thomas Nield" userId="e7924354f0a44a8c" providerId="LiveId" clId="{772CC93A-DE77-4894-A2DF-F8939256AF26}" dt="2021-05-30T18:24:56.150" v="167" actId="9405"/>
          <ac:inkMkLst>
            <pc:docMk/>
            <pc:sldMk cId="1093647337" sldId="856"/>
            <ac:inkMk id="24" creationId="{354B0873-4429-4510-B10D-1C53C1FDE125}"/>
          </ac:inkMkLst>
        </pc:inkChg>
        <pc:inkChg chg="add del mod">
          <ac:chgData name="Thomas Nield" userId="e7924354f0a44a8c" providerId="LiveId" clId="{772CC93A-DE77-4894-A2DF-F8939256AF26}" dt="2021-05-30T18:24:55.993" v="166" actId="9405"/>
          <ac:inkMkLst>
            <pc:docMk/>
            <pc:sldMk cId="1093647337" sldId="856"/>
            <ac:inkMk id="25" creationId="{E9295214-02C1-4329-B495-EAA9229269EC}"/>
          </ac:inkMkLst>
        </pc:inkChg>
        <pc:inkChg chg="add del mod">
          <ac:chgData name="Thomas Nield" userId="e7924354f0a44a8c" providerId="LiveId" clId="{772CC93A-DE77-4894-A2DF-F8939256AF26}" dt="2021-05-30T18:24:55.841" v="165" actId="9405"/>
          <ac:inkMkLst>
            <pc:docMk/>
            <pc:sldMk cId="1093647337" sldId="856"/>
            <ac:inkMk id="26" creationId="{017AAE89-4FAB-4ED5-9299-17E6DC0AD2DF}"/>
          </ac:inkMkLst>
        </pc:inkChg>
        <pc:inkChg chg="add del mod">
          <ac:chgData name="Thomas Nield" userId="e7924354f0a44a8c" providerId="LiveId" clId="{772CC93A-DE77-4894-A2DF-F8939256AF26}" dt="2021-05-30T18:24:55.013" v="164" actId="9405"/>
          <ac:inkMkLst>
            <pc:docMk/>
            <pc:sldMk cId="1093647337" sldId="856"/>
            <ac:inkMk id="27" creationId="{051F6607-2981-4D29-9F14-303353ACDF81}"/>
          </ac:inkMkLst>
        </pc:inkChg>
        <pc:inkChg chg="add del mod">
          <ac:chgData name="Thomas Nield" userId="e7924354f0a44a8c" providerId="LiveId" clId="{772CC93A-DE77-4894-A2DF-F8939256AF26}" dt="2021-05-30T18:24:54.901" v="163" actId="9405"/>
          <ac:inkMkLst>
            <pc:docMk/>
            <pc:sldMk cId="1093647337" sldId="856"/>
            <ac:inkMk id="28" creationId="{FC7EF327-D1F8-448A-AF98-1BF5A17C2957}"/>
          </ac:inkMkLst>
        </pc:inkChg>
        <pc:inkChg chg="add del mod">
          <ac:chgData name="Thomas Nield" userId="e7924354f0a44a8c" providerId="LiveId" clId="{772CC93A-DE77-4894-A2DF-F8939256AF26}" dt="2021-05-30T18:24:54.540" v="162" actId="9405"/>
          <ac:inkMkLst>
            <pc:docMk/>
            <pc:sldMk cId="1093647337" sldId="856"/>
            <ac:inkMk id="29" creationId="{8610C77B-EA77-4097-8F25-91BA0064093F}"/>
          </ac:inkMkLst>
        </pc:inkChg>
        <pc:inkChg chg="add del mod">
          <ac:chgData name="Thomas Nield" userId="e7924354f0a44a8c" providerId="LiveId" clId="{772CC93A-DE77-4894-A2DF-F8939256AF26}" dt="2021-05-30T18:24:54.424" v="161" actId="9405"/>
          <ac:inkMkLst>
            <pc:docMk/>
            <pc:sldMk cId="1093647337" sldId="856"/>
            <ac:inkMk id="30" creationId="{A637A23A-33FD-4947-AAFA-36D81C16677F}"/>
          </ac:inkMkLst>
        </pc:inkChg>
        <pc:inkChg chg="add del mod">
          <ac:chgData name="Thomas Nield" userId="e7924354f0a44a8c" providerId="LiveId" clId="{772CC93A-DE77-4894-A2DF-F8939256AF26}" dt="2021-05-30T18:24:54.186" v="160" actId="9405"/>
          <ac:inkMkLst>
            <pc:docMk/>
            <pc:sldMk cId="1093647337" sldId="856"/>
            <ac:inkMk id="31" creationId="{A5E17320-D724-4189-872F-49B670B6B096}"/>
          </ac:inkMkLst>
        </pc:inkChg>
        <pc:inkChg chg="add del mod">
          <ac:chgData name="Thomas Nield" userId="e7924354f0a44a8c" providerId="LiveId" clId="{772CC93A-DE77-4894-A2DF-F8939256AF26}" dt="2021-05-30T18:24:53.873" v="159" actId="9405"/>
          <ac:inkMkLst>
            <pc:docMk/>
            <pc:sldMk cId="1093647337" sldId="856"/>
            <ac:inkMk id="32" creationId="{7FAAED40-D1CC-493C-A53B-F4C8B1C02243}"/>
          </ac:inkMkLst>
        </pc:inkChg>
        <pc:inkChg chg="add del mod">
          <ac:chgData name="Thomas Nield" userId="e7924354f0a44a8c" providerId="LiveId" clId="{772CC93A-DE77-4894-A2DF-F8939256AF26}" dt="2021-05-30T18:24:53.702" v="158" actId="9405"/>
          <ac:inkMkLst>
            <pc:docMk/>
            <pc:sldMk cId="1093647337" sldId="856"/>
            <ac:inkMk id="33" creationId="{15DFD503-0315-4E42-AD7F-5843C6DE568A}"/>
          </ac:inkMkLst>
        </pc:inkChg>
        <pc:inkChg chg="add del mod">
          <ac:chgData name="Thomas Nield" userId="e7924354f0a44a8c" providerId="LiveId" clId="{772CC93A-DE77-4894-A2DF-F8939256AF26}" dt="2021-05-30T18:24:53.541" v="157"/>
          <ac:inkMkLst>
            <pc:docMk/>
            <pc:sldMk cId="1093647337" sldId="856"/>
            <ac:inkMk id="34" creationId="{70B68507-5A17-4126-956E-08C01FCC73A3}"/>
          </ac:inkMkLst>
        </pc:inkChg>
      </pc:sldChg>
      <pc:sldChg chg="modSp mod">
        <pc:chgData name="Thomas Nield" userId="e7924354f0a44a8c" providerId="LiveId" clId="{772CC93A-DE77-4894-A2DF-F8939256AF26}" dt="2021-06-13T01:00:48.756" v="11937" actId="20577"/>
        <pc:sldMkLst>
          <pc:docMk/>
          <pc:sldMk cId="1323685636" sldId="857"/>
        </pc:sldMkLst>
        <pc:spChg chg="mod">
          <ac:chgData name="Thomas Nield" userId="e7924354f0a44a8c" providerId="LiveId" clId="{772CC93A-DE77-4894-A2DF-F8939256AF26}" dt="2021-06-13T01:00:48.756" v="11937" actId="20577"/>
          <ac:spMkLst>
            <pc:docMk/>
            <pc:sldMk cId="1323685636" sldId="857"/>
            <ac:spMk id="2" creationId="{EDBE7A87-BD87-48FC-A372-7E4203FE9124}"/>
          </ac:spMkLst>
        </pc:spChg>
      </pc:sldChg>
      <pc:sldChg chg="delSp modSp mod">
        <pc:chgData name="Thomas Nield" userId="e7924354f0a44a8c" providerId="LiveId" clId="{772CC93A-DE77-4894-A2DF-F8939256AF26}" dt="2021-05-30T18:36:05.134" v="457" actId="27636"/>
        <pc:sldMkLst>
          <pc:docMk/>
          <pc:sldMk cId="3313832075" sldId="859"/>
        </pc:sldMkLst>
        <pc:spChg chg="mod">
          <ac:chgData name="Thomas Nield" userId="e7924354f0a44a8c" providerId="LiveId" clId="{772CC93A-DE77-4894-A2DF-F8939256AF26}" dt="2021-05-30T18:36:05.134" v="457" actId="27636"/>
          <ac:spMkLst>
            <pc:docMk/>
            <pc:sldMk cId="3313832075" sldId="859"/>
            <ac:spMk id="2" creationId="{DE5E39A6-FF6C-4CE4-B315-D097D2052D0E}"/>
          </ac:spMkLst>
        </pc:spChg>
        <pc:spChg chg="del mod">
          <ac:chgData name="Thomas Nield" userId="e7924354f0a44a8c" providerId="LiveId" clId="{772CC93A-DE77-4894-A2DF-F8939256AF26}" dt="2021-05-30T18:35:54.914" v="447" actId="478"/>
          <ac:spMkLst>
            <pc:docMk/>
            <pc:sldMk cId="3313832075" sldId="859"/>
            <ac:spMk id="7" creationId="{6AC4DC52-34AD-4148-9717-F1429CF72C42}"/>
          </ac:spMkLst>
        </pc:spChg>
        <pc:spChg chg="mod">
          <ac:chgData name="Thomas Nield" userId="e7924354f0a44a8c" providerId="LiveId" clId="{772CC93A-DE77-4894-A2DF-F8939256AF26}" dt="2021-05-30T18:35:24.731" v="386" actId="20577"/>
          <ac:spMkLst>
            <pc:docMk/>
            <pc:sldMk cId="3313832075" sldId="859"/>
            <ac:spMk id="8" creationId="{5AD69C5D-F466-411C-BC57-FBBE5416A17B}"/>
          </ac:spMkLst>
        </pc:spChg>
        <pc:spChg chg="mod">
          <ac:chgData name="Thomas Nield" userId="e7924354f0a44a8c" providerId="LiveId" clId="{772CC93A-DE77-4894-A2DF-F8939256AF26}" dt="2021-05-30T18:35:24.731" v="386" actId="20577"/>
          <ac:spMkLst>
            <pc:docMk/>
            <pc:sldMk cId="3313832075" sldId="859"/>
            <ac:spMk id="10" creationId="{76F6AE01-D033-4133-BBF8-29A78C9FEB0F}"/>
          </ac:spMkLst>
        </pc:spChg>
        <pc:spChg chg="mod">
          <ac:chgData name="Thomas Nield" userId="e7924354f0a44a8c" providerId="LiveId" clId="{772CC93A-DE77-4894-A2DF-F8939256AF26}" dt="2021-05-30T18:35:24.731" v="386" actId="20577"/>
          <ac:spMkLst>
            <pc:docMk/>
            <pc:sldMk cId="3313832075" sldId="859"/>
            <ac:spMk id="11" creationId="{0B1F9C2B-C398-483E-8D88-C3CD8F77BF19}"/>
          </ac:spMkLst>
        </pc:spChg>
        <pc:spChg chg="mod">
          <ac:chgData name="Thomas Nield" userId="e7924354f0a44a8c" providerId="LiveId" clId="{772CC93A-DE77-4894-A2DF-F8939256AF26}" dt="2021-05-30T18:35:24.731" v="386" actId="20577"/>
          <ac:spMkLst>
            <pc:docMk/>
            <pc:sldMk cId="3313832075" sldId="859"/>
            <ac:spMk id="12" creationId="{3FFE2870-C907-4671-9589-0751CEBFCA91}"/>
          </ac:spMkLst>
        </pc:spChg>
        <pc:spChg chg="mod">
          <ac:chgData name="Thomas Nield" userId="e7924354f0a44a8c" providerId="LiveId" clId="{772CC93A-DE77-4894-A2DF-F8939256AF26}" dt="2021-05-30T18:34:42.001" v="309" actId="6549"/>
          <ac:spMkLst>
            <pc:docMk/>
            <pc:sldMk cId="3313832075" sldId="859"/>
            <ac:spMk id="13" creationId="{82910AE8-FE9A-46D9-9F2C-48AC9B5124FF}"/>
          </ac:spMkLst>
        </pc:spChg>
        <pc:grpChg chg="mod">
          <ac:chgData name="Thomas Nield" userId="e7924354f0a44a8c" providerId="LiveId" clId="{772CC93A-DE77-4894-A2DF-F8939256AF26}" dt="2021-05-30T18:35:24.731" v="386" actId="20577"/>
          <ac:grpSpMkLst>
            <pc:docMk/>
            <pc:sldMk cId="3313832075" sldId="859"/>
            <ac:grpSpMk id="14" creationId="{288B452A-23DC-4C88-8E4E-165D2B534D46}"/>
          </ac:grpSpMkLst>
        </pc:grpChg>
      </pc:sldChg>
      <pc:sldChg chg="modSp mod">
        <pc:chgData name="Thomas Nield" userId="e7924354f0a44a8c" providerId="LiveId" clId="{772CC93A-DE77-4894-A2DF-F8939256AF26}" dt="2021-05-30T20:38:48.047" v="3434" actId="20577"/>
        <pc:sldMkLst>
          <pc:docMk/>
          <pc:sldMk cId="2307924121" sldId="860"/>
        </pc:sldMkLst>
        <pc:spChg chg="mod">
          <ac:chgData name="Thomas Nield" userId="e7924354f0a44a8c" providerId="LiveId" clId="{772CC93A-DE77-4894-A2DF-F8939256AF26}" dt="2021-05-30T20:38:48.047" v="3434" actId="20577"/>
          <ac:spMkLst>
            <pc:docMk/>
            <pc:sldMk cId="2307924121" sldId="860"/>
            <ac:spMk id="2" creationId="{7AEBFDBB-B3EB-4FAD-98D2-B112A2F6C9E6}"/>
          </ac:spMkLst>
        </pc:spChg>
      </pc:sldChg>
      <pc:sldChg chg="modSp mod">
        <pc:chgData name="Thomas Nield" userId="e7924354f0a44a8c" providerId="LiveId" clId="{772CC93A-DE77-4894-A2DF-F8939256AF26}" dt="2021-06-13T19:33:49.453" v="11945" actId="20577"/>
        <pc:sldMkLst>
          <pc:docMk/>
          <pc:sldMk cId="126091385" sldId="861"/>
        </pc:sldMkLst>
        <pc:spChg chg="mod">
          <ac:chgData name="Thomas Nield" userId="e7924354f0a44a8c" providerId="LiveId" clId="{772CC93A-DE77-4894-A2DF-F8939256AF26}" dt="2021-06-13T19:33:49.453" v="11945" actId="20577"/>
          <ac:spMkLst>
            <pc:docMk/>
            <pc:sldMk cId="126091385" sldId="861"/>
            <ac:spMk id="2" creationId="{A493C0FD-D043-4531-8DFA-2F25307BD62D}"/>
          </ac:spMkLst>
        </pc:spChg>
      </pc:sldChg>
      <pc:sldChg chg="modSp mod">
        <pc:chgData name="Thomas Nield" userId="e7924354f0a44a8c" providerId="LiveId" clId="{772CC93A-DE77-4894-A2DF-F8939256AF26}" dt="2021-05-30T18:37:31.460" v="608" actId="1076"/>
        <pc:sldMkLst>
          <pc:docMk/>
          <pc:sldMk cId="1184436340" sldId="862"/>
        </pc:sldMkLst>
        <pc:spChg chg="mod">
          <ac:chgData name="Thomas Nield" userId="e7924354f0a44a8c" providerId="LiveId" clId="{772CC93A-DE77-4894-A2DF-F8939256AF26}" dt="2021-05-30T18:37:28.789" v="607" actId="1076"/>
          <ac:spMkLst>
            <pc:docMk/>
            <pc:sldMk cId="1184436340" sldId="862"/>
            <ac:spMk id="4" creationId="{7BDE70CE-4164-4C73-B850-EE693E58038A}"/>
          </ac:spMkLst>
        </pc:spChg>
        <pc:spChg chg="mod">
          <ac:chgData name="Thomas Nield" userId="e7924354f0a44a8c" providerId="LiveId" clId="{772CC93A-DE77-4894-A2DF-F8939256AF26}" dt="2021-05-30T18:37:31.460" v="608" actId="1076"/>
          <ac:spMkLst>
            <pc:docMk/>
            <pc:sldMk cId="1184436340" sldId="862"/>
            <ac:spMk id="7" creationId="{41CC33B3-4877-4038-9CE2-152228572221}"/>
          </ac:spMkLst>
        </pc:spChg>
      </pc:sldChg>
      <pc:sldChg chg="modSp mod">
        <pc:chgData name="Thomas Nield" userId="e7924354f0a44a8c" providerId="LiveId" clId="{772CC93A-DE77-4894-A2DF-F8939256AF26}" dt="2021-06-11T03:01:59.509" v="11632" actId="1076"/>
        <pc:sldMkLst>
          <pc:docMk/>
          <pc:sldMk cId="2394371481" sldId="863"/>
        </pc:sldMkLst>
        <pc:spChg chg="mod">
          <ac:chgData name="Thomas Nield" userId="e7924354f0a44a8c" providerId="LiveId" clId="{772CC93A-DE77-4894-A2DF-F8939256AF26}" dt="2021-05-30T18:37:47.428" v="609" actId="2710"/>
          <ac:spMkLst>
            <pc:docMk/>
            <pc:sldMk cId="2394371481" sldId="863"/>
            <ac:spMk id="2" creationId="{00800BF0-30C9-4DAC-8E1C-A4C127C460CC}"/>
          </ac:spMkLst>
        </pc:spChg>
        <pc:spChg chg="mod">
          <ac:chgData name="Thomas Nield" userId="e7924354f0a44a8c" providerId="LiveId" clId="{772CC93A-DE77-4894-A2DF-F8939256AF26}" dt="2021-06-11T03:01:59.509" v="11632" actId="1076"/>
          <ac:spMkLst>
            <pc:docMk/>
            <pc:sldMk cId="2394371481" sldId="863"/>
            <ac:spMk id="4" creationId="{47C8DD72-EA1B-4994-9EC6-0D7201A448B0}"/>
          </ac:spMkLst>
        </pc:spChg>
      </pc:sldChg>
      <pc:sldChg chg="modSp mod">
        <pc:chgData name="Thomas Nield" userId="e7924354f0a44a8c" providerId="LiveId" clId="{772CC93A-DE77-4894-A2DF-F8939256AF26}" dt="2021-05-30T18:38:31.460" v="619" actId="20577"/>
        <pc:sldMkLst>
          <pc:docMk/>
          <pc:sldMk cId="1084301227" sldId="867"/>
        </pc:sldMkLst>
        <pc:spChg chg="mod">
          <ac:chgData name="Thomas Nield" userId="e7924354f0a44a8c" providerId="LiveId" clId="{772CC93A-DE77-4894-A2DF-F8939256AF26}" dt="2021-05-30T18:38:31.460" v="619" actId="20577"/>
          <ac:spMkLst>
            <pc:docMk/>
            <pc:sldMk cId="1084301227" sldId="867"/>
            <ac:spMk id="2" creationId="{F44F1851-9D1E-4D0D-86CB-4191ECF311CA}"/>
          </ac:spMkLst>
        </pc:spChg>
      </pc:sldChg>
      <pc:sldChg chg="modSp mod">
        <pc:chgData name="Thomas Nield" userId="e7924354f0a44a8c" providerId="LiveId" clId="{772CC93A-DE77-4894-A2DF-F8939256AF26}" dt="2021-06-11T03:02:42.718" v="11635" actId="20577"/>
        <pc:sldMkLst>
          <pc:docMk/>
          <pc:sldMk cId="566881933" sldId="870"/>
        </pc:sldMkLst>
        <pc:spChg chg="mod">
          <ac:chgData name="Thomas Nield" userId="e7924354f0a44a8c" providerId="LiveId" clId="{772CC93A-DE77-4894-A2DF-F8939256AF26}" dt="2021-06-11T03:02:42.718" v="11635" actId="20577"/>
          <ac:spMkLst>
            <pc:docMk/>
            <pc:sldMk cId="566881933" sldId="870"/>
            <ac:spMk id="2" creationId="{F44F1851-9D1E-4D0D-86CB-4191ECF311CA}"/>
          </ac:spMkLst>
        </pc:spChg>
      </pc:sldChg>
      <pc:sldChg chg="addSp delSp modSp mod modAnim">
        <pc:chgData name="Thomas Nield" userId="e7924354f0a44a8c" providerId="LiveId" clId="{772CC93A-DE77-4894-A2DF-F8939256AF26}" dt="2021-06-11T03:03:22.311" v="11636" actId="207"/>
        <pc:sldMkLst>
          <pc:docMk/>
          <pc:sldMk cId="3091707801" sldId="872"/>
        </pc:sldMkLst>
        <pc:spChg chg="mod">
          <ac:chgData name="Thomas Nield" userId="e7924354f0a44a8c" providerId="LiveId" clId="{772CC93A-DE77-4894-A2DF-F8939256AF26}" dt="2021-06-11T03:03:22.311" v="11636" actId="207"/>
          <ac:spMkLst>
            <pc:docMk/>
            <pc:sldMk cId="3091707801" sldId="872"/>
            <ac:spMk id="2" creationId="{0EC9CCA5-683D-47E8-8E97-FA114E431F31}"/>
          </ac:spMkLst>
        </pc:spChg>
        <pc:spChg chg="mod">
          <ac:chgData name="Thomas Nield" userId="e7924354f0a44a8c" providerId="LiveId" clId="{772CC93A-DE77-4894-A2DF-F8939256AF26}" dt="2021-05-30T19:27:22.802" v="1871" actId="20577"/>
          <ac:spMkLst>
            <pc:docMk/>
            <pc:sldMk cId="3091707801" sldId="872"/>
            <ac:spMk id="3" creationId="{EB54870B-F61A-4992-B0A2-A33977A425DB}"/>
          </ac:spMkLst>
        </pc:spChg>
        <pc:spChg chg="add del mod">
          <ac:chgData name="Thomas Nield" userId="e7924354f0a44a8c" providerId="LiveId" clId="{772CC93A-DE77-4894-A2DF-F8939256AF26}" dt="2021-05-30T18:45:45.400" v="723" actId="21"/>
          <ac:spMkLst>
            <pc:docMk/>
            <pc:sldMk cId="3091707801" sldId="872"/>
            <ac:spMk id="4" creationId="{4BF4742D-28A2-41B3-94EB-1C3CB9A9E2AE}"/>
          </ac:spMkLst>
        </pc:spChg>
        <pc:spChg chg="add mod">
          <ac:chgData name="Thomas Nield" userId="e7924354f0a44a8c" providerId="LiveId" clId="{772CC93A-DE77-4894-A2DF-F8939256AF26}" dt="2021-06-11T00:54:53.188" v="7954"/>
          <ac:spMkLst>
            <pc:docMk/>
            <pc:sldMk cId="3091707801" sldId="872"/>
            <ac:spMk id="7" creationId="{4F481829-22A9-47D7-9C38-14E8F0E67D4C}"/>
          </ac:spMkLst>
        </pc:spChg>
        <pc:spChg chg="add mod">
          <ac:chgData name="Thomas Nield" userId="e7924354f0a44a8c" providerId="LiveId" clId="{772CC93A-DE77-4894-A2DF-F8939256AF26}" dt="2021-05-30T18:57:22.715" v="1208" actId="1076"/>
          <ac:spMkLst>
            <pc:docMk/>
            <pc:sldMk cId="3091707801" sldId="872"/>
            <ac:spMk id="8" creationId="{44038133-180B-487A-B8D9-9624F5AFECF7}"/>
          </ac:spMkLst>
        </pc:spChg>
        <pc:spChg chg="add mod">
          <ac:chgData name="Thomas Nield" userId="e7924354f0a44a8c" providerId="LiveId" clId="{772CC93A-DE77-4894-A2DF-F8939256AF26}" dt="2021-05-30T18:58:09.550" v="1279" actId="20577"/>
          <ac:spMkLst>
            <pc:docMk/>
            <pc:sldMk cId="3091707801" sldId="872"/>
            <ac:spMk id="10" creationId="{04066E4F-1B7F-42A6-B537-30AECB369A15}"/>
          </ac:spMkLst>
        </pc:spChg>
        <pc:picChg chg="add del mod">
          <ac:chgData name="Thomas Nield" userId="e7924354f0a44a8c" providerId="LiveId" clId="{772CC93A-DE77-4894-A2DF-F8939256AF26}" dt="2021-05-30T18:45:45.400" v="723" actId="21"/>
          <ac:picMkLst>
            <pc:docMk/>
            <pc:sldMk cId="3091707801" sldId="872"/>
            <ac:picMk id="6" creationId="{03F71C6B-4A18-49D5-8295-122F20C86280}"/>
          </ac:picMkLst>
        </pc:picChg>
        <pc:picChg chg="add del mod">
          <ac:chgData name="Thomas Nield" userId="e7924354f0a44a8c" providerId="LiveId" clId="{772CC93A-DE77-4894-A2DF-F8939256AF26}" dt="2021-05-30T18:45:20.306" v="716" actId="478"/>
          <ac:picMkLst>
            <pc:docMk/>
            <pc:sldMk cId="3091707801" sldId="872"/>
            <ac:picMk id="1026" creationId="{2935C3EA-3CBC-4B45-A7EC-F6B41806D2AB}"/>
          </ac:picMkLst>
        </pc:picChg>
      </pc:sldChg>
      <pc:sldChg chg="addSp delSp modSp mod">
        <pc:chgData name="Thomas Nield" userId="e7924354f0a44a8c" providerId="LiveId" clId="{772CC93A-DE77-4894-A2DF-F8939256AF26}" dt="2021-05-30T20:05:25.956" v="2895" actId="1076"/>
        <pc:sldMkLst>
          <pc:docMk/>
          <pc:sldMk cId="1007199302" sldId="873"/>
        </pc:sldMkLst>
        <pc:spChg chg="mod">
          <ac:chgData name="Thomas Nield" userId="e7924354f0a44a8c" providerId="LiveId" clId="{772CC93A-DE77-4894-A2DF-F8939256AF26}" dt="2021-05-30T20:04:18.267" v="2881" actId="27636"/>
          <ac:spMkLst>
            <pc:docMk/>
            <pc:sldMk cId="1007199302" sldId="873"/>
            <ac:spMk id="2" creationId="{0D655B39-A739-4EB1-9CA6-AB39B5DA441D}"/>
          </ac:spMkLst>
        </pc:spChg>
        <pc:spChg chg="add del mod">
          <ac:chgData name="Thomas Nield" userId="e7924354f0a44a8c" providerId="LiveId" clId="{772CC93A-DE77-4894-A2DF-F8939256AF26}" dt="2021-05-30T20:00:45.123" v="2513" actId="478"/>
          <ac:spMkLst>
            <pc:docMk/>
            <pc:sldMk cId="1007199302" sldId="873"/>
            <ac:spMk id="4" creationId="{343B8152-E387-425F-ACBC-04548A0F6C27}"/>
          </ac:spMkLst>
        </pc:spChg>
        <pc:spChg chg="add mod">
          <ac:chgData name="Thomas Nield" userId="e7924354f0a44a8c" providerId="LiveId" clId="{772CC93A-DE77-4894-A2DF-F8939256AF26}" dt="2021-05-30T20:03:36.680" v="2744" actId="1076"/>
          <ac:spMkLst>
            <pc:docMk/>
            <pc:sldMk cId="1007199302" sldId="873"/>
            <ac:spMk id="5" creationId="{AC78F035-713C-472C-A31C-DD68C331E225}"/>
          </ac:spMkLst>
        </pc:spChg>
        <pc:spChg chg="mod">
          <ac:chgData name="Thomas Nield" userId="e7924354f0a44a8c" providerId="LiveId" clId="{772CC93A-DE77-4894-A2DF-F8939256AF26}" dt="2021-05-30T20:05:25.956" v="2895" actId="1076"/>
          <ac:spMkLst>
            <pc:docMk/>
            <pc:sldMk cId="1007199302" sldId="873"/>
            <ac:spMk id="6" creationId="{2C92BC52-3518-4831-947B-B69930CD1B88}"/>
          </ac:spMkLst>
        </pc:spChg>
        <pc:spChg chg="del mod">
          <ac:chgData name="Thomas Nield" userId="e7924354f0a44a8c" providerId="LiveId" clId="{772CC93A-DE77-4894-A2DF-F8939256AF26}" dt="2021-05-30T20:05:23.382" v="2894"/>
          <ac:spMkLst>
            <pc:docMk/>
            <pc:sldMk cId="1007199302" sldId="873"/>
            <ac:spMk id="7" creationId="{DDB70A1F-CEC4-450F-B0E4-B67A61D4AB4A}"/>
          </ac:spMkLst>
        </pc:spChg>
      </pc:sldChg>
      <pc:sldChg chg="addSp modSp mod">
        <pc:chgData name="Thomas Nield" userId="e7924354f0a44a8c" providerId="LiveId" clId="{772CC93A-DE77-4894-A2DF-F8939256AF26}" dt="2021-05-31T23:25:09.114" v="3489" actId="403"/>
        <pc:sldMkLst>
          <pc:docMk/>
          <pc:sldMk cId="1168767771" sldId="874"/>
        </pc:sldMkLst>
        <pc:spChg chg="mod">
          <ac:chgData name="Thomas Nield" userId="e7924354f0a44a8c" providerId="LiveId" clId="{772CC93A-DE77-4894-A2DF-F8939256AF26}" dt="2021-05-31T23:25:09.114" v="3489" actId="403"/>
          <ac:spMkLst>
            <pc:docMk/>
            <pc:sldMk cId="1168767771" sldId="874"/>
            <ac:spMk id="2" creationId="{EE658E7B-F470-46FE-A6F2-2D3A3ED1D065}"/>
          </ac:spMkLst>
        </pc:spChg>
        <pc:picChg chg="add mod">
          <ac:chgData name="Thomas Nield" userId="e7924354f0a44a8c" providerId="LiveId" clId="{772CC93A-DE77-4894-A2DF-F8939256AF26}" dt="2021-05-31T23:24:24.808" v="3486" actId="1076"/>
          <ac:picMkLst>
            <pc:docMk/>
            <pc:sldMk cId="1168767771" sldId="874"/>
            <ac:picMk id="5" creationId="{1F7C3517-A300-467C-B8CA-B27E3D768397}"/>
          </ac:picMkLst>
        </pc:picChg>
      </pc:sldChg>
      <pc:sldChg chg="addSp delSp modSp new mod">
        <pc:chgData name="Thomas Nield" userId="e7924354f0a44a8c" providerId="LiveId" clId="{772CC93A-DE77-4894-A2DF-F8939256AF26}" dt="2021-05-30T19:42:39.688" v="1993" actId="20577"/>
        <pc:sldMkLst>
          <pc:docMk/>
          <pc:sldMk cId="1335653539" sldId="875"/>
        </pc:sldMkLst>
        <pc:spChg chg="mod">
          <ac:chgData name="Thomas Nield" userId="e7924354f0a44a8c" providerId="LiveId" clId="{772CC93A-DE77-4894-A2DF-F8939256AF26}" dt="2021-05-30T18:45:52.325" v="726" actId="20577"/>
          <ac:spMkLst>
            <pc:docMk/>
            <pc:sldMk cId="1335653539" sldId="875"/>
            <ac:spMk id="2" creationId="{7FD28A5A-6DC6-4433-B8A0-A5A8BF1F9478}"/>
          </ac:spMkLst>
        </pc:spChg>
        <pc:spChg chg="mod">
          <ac:chgData name="Thomas Nield" userId="e7924354f0a44a8c" providerId="LiveId" clId="{772CC93A-DE77-4894-A2DF-F8939256AF26}" dt="2021-05-30T19:37:08.998" v="1945" actId="20577"/>
          <ac:spMkLst>
            <pc:docMk/>
            <pc:sldMk cId="1335653539" sldId="875"/>
            <ac:spMk id="3" creationId="{DF72815A-6F60-4B93-90D2-363966F3BD2D}"/>
          </ac:spMkLst>
        </pc:spChg>
        <pc:spChg chg="add del mod">
          <ac:chgData name="Thomas Nield" userId="e7924354f0a44a8c" providerId="LiveId" clId="{772CC93A-DE77-4894-A2DF-F8939256AF26}" dt="2021-05-30T19:37:58.468" v="1946" actId="478"/>
          <ac:spMkLst>
            <pc:docMk/>
            <pc:sldMk cId="1335653539" sldId="875"/>
            <ac:spMk id="4" creationId="{64A7E9F5-9DC8-404B-AE74-FD492F865484}"/>
          </ac:spMkLst>
        </pc:spChg>
        <pc:spChg chg="add mod">
          <ac:chgData name="Thomas Nield" userId="e7924354f0a44a8c" providerId="LiveId" clId="{772CC93A-DE77-4894-A2DF-F8939256AF26}" dt="2021-05-30T19:38:28.841" v="1959" actId="1076"/>
          <ac:spMkLst>
            <pc:docMk/>
            <pc:sldMk cId="1335653539" sldId="875"/>
            <ac:spMk id="6" creationId="{990BCADC-990A-4F1D-A3A7-5B3A731F4C9F}"/>
          </ac:spMkLst>
        </pc:spChg>
        <pc:spChg chg="mod">
          <ac:chgData name="Thomas Nield" userId="e7924354f0a44a8c" providerId="LiveId" clId="{772CC93A-DE77-4894-A2DF-F8939256AF26}" dt="2021-05-30T19:38:44.432" v="1960" actId="1076"/>
          <ac:spMkLst>
            <pc:docMk/>
            <pc:sldMk cId="1335653539" sldId="875"/>
            <ac:spMk id="7" creationId="{5A55D6CC-FADE-48EE-AC22-83CB64E3F45D}"/>
          </ac:spMkLst>
        </pc:spChg>
        <pc:spChg chg="add mod">
          <ac:chgData name="Thomas Nield" userId="e7924354f0a44a8c" providerId="LiveId" clId="{772CC93A-DE77-4894-A2DF-F8939256AF26}" dt="2021-05-30T19:41:56.885" v="1979" actId="1076"/>
          <ac:spMkLst>
            <pc:docMk/>
            <pc:sldMk cId="1335653539" sldId="875"/>
            <ac:spMk id="9" creationId="{FAB0DAB5-166C-4290-9C5E-3619D3A9E7E0}"/>
          </ac:spMkLst>
        </pc:spChg>
        <pc:spChg chg="add mod">
          <ac:chgData name="Thomas Nield" userId="e7924354f0a44a8c" providerId="LiveId" clId="{772CC93A-DE77-4894-A2DF-F8939256AF26}" dt="2021-05-30T19:41:56.885" v="1979" actId="1076"/>
          <ac:spMkLst>
            <pc:docMk/>
            <pc:sldMk cId="1335653539" sldId="875"/>
            <ac:spMk id="10" creationId="{EE6338FA-A3FF-4030-AA40-20E6FDBA6F6E}"/>
          </ac:spMkLst>
        </pc:spChg>
        <pc:spChg chg="add mod">
          <ac:chgData name="Thomas Nield" userId="e7924354f0a44a8c" providerId="LiveId" clId="{772CC93A-DE77-4894-A2DF-F8939256AF26}" dt="2021-05-30T19:42:39.688" v="1993" actId="20577"/>
          <ac:spMkLst>
            <pc:docMk/>
            <pc:sldMk cId="1335653539" sldId="875"/>
            <ac:spMk id="12" creationId="{285E1476-608B-4F5C-8DE4-05E862F70025}"/>
          </ac:spMkLst>
        </pc:spChg>
        <pc:spChg chg="add mod">
          <ac:chgData name="Thomas Nield" userId="e7924354f0a44a8c" providerId="LiveId" clId="{772CC93A-DE77-4894-A2DF-F8939256AF26}" dt="2021-05-30T19:42:02.039" v="1980" actId="1076"/>
          <ac:spMkLst>
            <pc:docMk/>
            <pc:sldMk cId="1335653539" sldId="875"/>
            <ac:spMk id="13" creationId="{EB3900E3-D31B-4C65-A3A0-EDE1198F0194}"/>
          </ac:spMkLst>
        </pc:spChg>
        <pc:picChg chg="add mod">
          <ac:chgData name="Thomas Nield" userId="e7924354f0a44a8c" providerId="LiveId" clId="{772CC93A-DE77-4894-A2DF-F8939256AF26}" dt="2021-05-30T19:38:21.118" v="1957" actId="14826"/>
          <ac:picMkLst>
            <pc:docMk/>
            <pc:sldMk cId="1335653539" sldId="875"/>
            <ac:picMk id="5" creationId="{197F6E0C-BBB9-4BAC-8648-ABF869FADC17}"/>
          </ac:picMkLst>
        </pc:picChg>
        <pc:picChg chg="add mod">
          <ac:chgData name="Thomas Nield" userId="e7924354f0a44a8c" providerId="LiveId" clId="{772CC93A-DE77-4894-A2DF-F8939256AF26}" dt="2021-05-30T19:41:56.885" v="1979" actId="1076"/>
          <ac:picMkLst>
            <pc:docMk/>
            <pc:sldMk cId="1335653539" sldId="875"/>
            <ac:picMk id="8" creationId="{30B31001-BD16-42B0-BA92-A044AB1D5760}"/>
          </ac:picMkLst>
        </pc:picChg>
        <pc:picChg chg="add mod">
          <ac:chgData name="Thomas Nield" userId="e7924354f0a44a8c" providerId="LiveId" clId="{772CC93A-DE77-4894-A2DF-F8939256AF26}" dt="2021-05-30T19:42:14.127" v="1983" actId="14826"/>
          <ac:picMkLst>
            <pc:docMk/>
            <pc:sldMk cId="1335653539" sldId="875"/>
            <ac:picMk id="11" creationId="{F8ACBA5A-7CB8-452E-91A2-67CF0680B94E}"/>
          </ac:picMkLst>
        </pc:picChg>
      </pc:sldChg>
      <pc:sldChg chg="addSp modSp new mod modAnim">
        <pc:chgData name="Thomas Nield" userId="e7924354f0a44a8c" providerId="LiveId" clId="{772CC93A-DE77-4894-A2DF-F8939256AF26}" dt="2021-05-30T19:36:18.607" v="1894" actId="1076"/>
        <pc:sldMkLst>
          <pc:docMk/>
          <pc:sldMk cId="3955086528" sldId="876"/>
        </pc:sldMkLst>
        <pc:spChg chg="mod">
          <ac:chgData name="Thomas Nield" userId="e7924354f0a44a8c" providerId="LiveId" clId="{772CC93A-DE77-4894-A2DF-F8939256AF26}" dt="2021-05-30T19:26:41.774" v="1863" actId="27636"/>
          <ac:spMkLst>
            <pc:docMk/>
            <pc:sldMk cId="3955086528" sldId="876"/>
            <ac:spMk id="2" creationId="{AA78CC00-1488-4ADE-B54C-97049F3A939A}"/>
          </ac:spMkLst>
        </pc:spChg>
        <pc:spChg chg="mod">
          <ac:chgData name="Thomas Nield" userId="e7924354f0a44a8c" providerId="LiveId" clId="{772CC93A-DE77-4894-A2DF-F8939256AF26}" dt="2021-05-30T19:12:30.924" v="1309" actId="20577"/>
          <ac:spMkLst>
            <pc:docMk/>
            <pc:sldMk cId="3955086528" sldId="876"/>
            <ac:spMk id="3" creationId="{FF29155C-C1C8-49DE-B674-8CB6654D1A90}"/>
          </ac:spMkLst>
        </pc:spChg>
        <pc:spChg chg="add mod">
          <ac:chgData name="Thomas Nield" userId="e7924354f0a44a8c" providerId="LiveId" clId="{772CC93A-DE77-4894-A2DF-F8939256AF26}" dt="2021-05-30T19:36:18.607" v="1894" actId="1076"/>
          <ac:spMkLst>
            <pc:docMk/>
            <pc:sldMk cId="3955086528" sldId="876"/>
            <ac:spMk id="4" creationId="{413710DA-92E2-487C-B123-8DD851B02B96}"/>
          </ac:spMkLst>
        </pc:spChg>
      </pc:sldChg>
      <pc:sldChg chg="addSp delSp modSp add mod">
        <pc:chgData name="Thomas Nield" userId="e7924354f0a44a8c" providerId="LiveId" clId="{772CC93A-DE77-4894-A2DF-F8939256AF26}" dt="2021-06-01T00:28:47.885" v="5752" actId="6549"/>
        <pc:sldMkLst>
          <pc:docMk/>
          <pc:sldMk cId="2003270360" sldId="877"/>
        </pc:sldMkLst>
        <pc:spChg chg="add mod">
          <ac:chgData name="Thomas Nield" userId="e7924354f0a44a8c" providerId="LiveId" clId="{772CC93A-DE77-4894-A2DF-F8939256AF26}" dt="2021-05-30T19:52:37.089" v="2041" actId="20577"/>
          <ac:spMkLst>
            <pc:docMk/>
            <pc:sldMk cId="2003270360" sldId="877"/>
            <ac:spMk id="4" creationId="{193E2C96-BE43-4B20-BDC1-9F7004DF2E4A}"/>
          </ac:spMkLst>
        </pc:spChg>
        <pc:spChg chg="mod">
          <ac:chgData name="Thomas Nield" userId="e7924354f0a44a8c" providerId="LiveId" clId="{772CC93A-DE77-4894-A2DF-F8939256AF26}" dt="2021-05-30T19:44:29.743" v="2007" actId="20577"/>
          <ac:spMkLst>
            <pc:docMk/>
            <pc:sldMk cId="2003270360" sldId="877"/>
            <ac:spMk id="6" creationId="{990BCADC-990A-4F1D-A3A7-5B3A731F4C9F}"/>
          </ac:spMkLst>
        </pc:spChg>
        <pc:spChg chg="mod">
          <ac:chgData name="Thomas Nield" userId="e7924354f0a44a8c" providerId="LiveId" clId="{772CC93A-DE77-4894-A2DF-F8939256AF26}" dt="2021-06-01T00:28:47.885" v="5752" actId="6549"/>
          <ac:spMkLst>
            <pc:docMk/>
            <pc:sldMk cId="2003270360" sldId="877"/>
            <ac:spMk id="9" creationId="{FAB0DAB5-166C-4290-9C5E-3619D3A9E7E0}"/>
          </ac:spMkLst>
        </pc:spChg>
        <pc:spChg chg="mod">
          <ac:chgData name="Thomas Nield" userId="e7924354f0a44a8c" providerId="LiveId" clId="{772CC93A-DE77-4894-A2DF-F8939256AF26}" dt="2021-06-01T00:28:30.392" v="5746" actId="20577"/>
          <ac:spMkLst>
            <pc:docMk/>
            <pc:sldMk cId="2003270360" sldId="877"/>
            <ac:spMk id="10" creationId="{EE6338FA-A3FF-4030-AA40-20E6FDBA6F6E}"/>
          </ac:spMkLst>
        </pc:spChg>
        <pc:spChg chg="del">
          <ac:chgData name="Thomas Nield" userId="e7924354f0a44a8c" providerId="LiveId" clId="{772CC93A-DE77-4894-A2DF-F8939256AF26}" dt="2021-05-30T19:51:42.288" v="2023" actId="478"/>
          <ac:spMkLst>
            <pc:docMk/>
            <pc:sldMk cId="2003270360" sldId="877"/>
            <ac:spMk id="12" creationId="{285E1476-608B-4F5C-8DE4-05E862F70025}"/>
          </ac:spMkLst>
        </pc:spChg>
        <pc:spChg chg="mod">
          <ac:chgData name="Thomas Nield" userId="e7924354f0a44a8c" providerId="LiveId" clId="{772CC93A-DE77-4894-A2DF-F8939256AF26}" dt="2021-05-30T19:52:33.616" v="2039" actId="20577"/>
          <ac:spMkLst>
            <pc:docMk/>
            <pc:sldMk cId="2003270360" sldId="877"/>
            <ac:spMk id="13" creationId="{EB3900E3-D31B-4C65-A3A0-EDE1198F0194}"/>
          </ac:spMkLst>
        </pc:spChg>
        <pc:picChg chg="mod">
          <ac:chgData name="Thomas Nield" userId="e7924354f0a44a8c" providerId="LiveId" clId="{772CC93A-DE77-4894-A2DF-F8939256AF26}" dt="2021-05-30T19:44:04.736" v="1997" actId="14826"/>
          <ac:picMkLst>
            <pc:docMk/>
            <pc:sldMk cId="2003270360" sldId="877"/>
            <ac:picMk id="5" creationId="{197F6E0C-BBB9-4BAC-8648-ABF869FADC17}"/>
          </ac:picMkLst>
        </pc:picChg>
        <pc:picChg chg="mod">
          <ac:chgData name="Thomas Nield" userId="e7924354f0a44a8c" providerId="LiveId" clId="{772CC93A-DE77-4894-A2DF-F8939256AF26}" dt="2021-06-01T00:28:42.725" v="5749" actId="14826"/>
          <ac:picMkLst>
            <pc:docMk/>
            <pc:sldMk cId="2003270360" sldId="877"/>
            <ac:picMk id="8" creationId="{30B31001-BD16-42B0-BA92-A044AB1D5760}"/>
          </ac:picMkLst>
        </pc:picChg>
        <pc:picChg chg="mod">
          <ac:chgData name="Thomas Nield" userId="e7924354f0a44a8c" providerId="LiveId" clId="{772CC93A-DE77-4894-A2DF-F8939256AF26}" dt="2021-05-30T19:52:27.180" v="2036" actId="14826"/>
          <ac:picMkLst>
            <pc:docMk/>
            <pc:sldMk cId="2003270360" sldId="877"/>
            <ac:picMk id="11" creationId="{F8ACBA5A-7CB8-452E-91A2-67CF0680B94E}"/>
          </ac:picMkLst>
        </pc:picChg>
      </pc:sldChg>
      <pc:sldChg chg="addSp delSp modSp new mod">
        <pc:chgData name="Thomas Nield" userId="e7924354f0a44a8c" providerId="LiveId" clId="{772CC93A-DE77-4894-A2DF-F8939256AF26}" dt="2021-05-30T20:18:10.850" v="3104" actId="20577"/>
        <pc:sldMkLst>
          <pc:docMk/>
          <pc:sldMk cId="201583137" sldId="878"/>
        </pc:sldMkLst>
        <pc:spChg chg="del mod">
          <ac:chgData name="Thomas Nield" userId="e7924354f0a44a8c" providerId="LiveId" clId="{772CC93A-DE77-4894-A2DF-F8939256AF26}" dt="2021-05-30T20:09:55.948" v="2930" actId="478"/>
          <ac:spMkLst>
            <pc:docMk/>
            <pc:sldMk cId="201583137" sldId="878"/>
            <ac:spMk id="2" creationId="{C577C246-1C82-481A-851C-1EC960BCB357}"/>
          </ac:spMkLst>
        </pc:spChg>
        <pc:spChg chg="mod">
          <ac:chgData name="Thomas Nield" userId="e7924354f0a44a8c" providerId="LiveId" clId="{772CC93A-DE77-4894-A2DF-F8939256AF26}" dt="2021-05-30T20:08:52.936" v="2928" actId="20577"/>
          <ac:spMkLst>
            <pc:docMk/>
            <pc:sldMk cId="201583137" sldId="878"/>
            <ac:spMk id="3" creationId="{A4B02DFA-C58B-4602-97AD-984550FD3BDA}"/>
          </ac:spMkLst>
        </pc:spChg>
        <pc:spChg chg="mod">
          <ac:chgData name="Thomas Nield" userId="e7924354f0a44a8c" providerId="LiveId" clId="{772CC93A-DE77-4894-A2DF-F8939256AF26}" dt="2021-05-30T20:15:52.596" v="2968" actId="1076"/>
          <ac:spMkLst>
            <pc:docMk/>
            <pc:sldMk cId="201583137" sldId="878"/>
            <ac:spMk id="6" creationId="{58FB5EC8-92F7-4264-8B1A-FE4B481890B8}"/>
          </ac:spMkLst>
        </pc:spChg>
        <pc:spChg chg="add mod">
          <ac:chgData name="Thomas Nield" userId="e7924354f0a44a8c" providerId="LiveId" clId="{772CC93A-DE77-4894-A2DF-F8939256AF26}" dt="2021-05-30T20:18:04.068" v="3098" actId="255"/>
          <ac:spMkLst>
            <pc:docMk/>
            <pc:sldMk cId="201583137" sldId="878"/>
            <ac:spMk id="7" creationId="{BB8A29C0-999C-4046-B273-3675A89CC116}"/>
          </ac:spMkLst>
        </pc:spChg>
        <pc:spChg chg="add mod">
          <ac:chgData name="Thomas Nield" userId="e7924354f0a44a8c" providerId="LiveId" clId="{772CC93A-DE77-4894-A2DF-F8939256AF26}" dt="2021-05-30T20:15:52.596" v="2968" actId="1076"/>
          <ac:spMkLst>
            <pc:docMk/>
            <pc:sldMk cId="201583137" sldId="878"/>
            <ac:spMk id="9" creationId="{5755B4B1-B0B7-40A1-AD35-DF994F9A4C7A}"/>
          </ac:spMkLst>
        </pc:spChg>
        <pc:spChg chg="add mod">
          <ac:chgData name="Thomas Nield" userId="e7924354f0a44a8c" providerId="LiveId" clId="{772CC93A-DE77-4894-A2DF-F8939256AF26}" dt="2021-05-30T20:18:10.850" v="3104" actId="20577"/>
          <ac:spMkLst>
            <pc:docMk/>
            <pc:sldMk cId="201583137" sldId="878"/>
            <ac:spMk id="10" creationId="{9EF92C82-AB96-4855-A4EE-43DA1E24072E}"/>
          </ac:spMkLst>
        </pc:spChg>
        <pc:picChg chg="add mod">
          <ac:chgData name="Thomas Nield" userId="e7924354f0a44a8c" providerId="LiveId" clId="{772CC93A-DE77-4894-A2DF-F8939256AF26}" dt="2021-05-30T20:15:52.596" v="2968" actId="1076"/>
          <ac:picMkLst>
            <pc:docMk/>
            <pc:sldMk cId="201583137" sldId="878"/>
            <ac:picMk id="5" creationId="{CCDE705C-9428-43BA-96BC-D6D2B4CFCC67}"/>
          </ac:picMkLst>
        </pc:picChg>
        <pc:picChg chg="add mod">
          <ac:chgData name="Thomas Nield" userId="e7924354f0a44a8c" providerId="LiveId" clId="{772CC93A-DE77-4894-A2DF-F8939256AF26}" dt="2021-05-30T20:15:52.596" v="2968" actId="1076"/>
          <ac:picMkLst>
            <pc:docMk/>
            <pc:sldMk cId="201583137" sldId="878"/>
            <ac:picMk id="8" creationId="{601F8C77-4E83-4B82-86DF-610949EAC7EB}"/>
          </ac:picMkLst>
        </pc:picChg>
      </pc:sldChg>
      <pc:sldChg chg="modSp new del mod">
        <pc:chgData name="Thomas Nield" userId="e7924354f0a44a8c" providerId="LiveId" clId="{772CC93A-DE77-4894-A2DF-F8939256AF26}" dt="2021-05-30T20:16:55.310" v="3009" actId="2696"/>
        <pc:sldMkLst>
          <pc:docMk/>
          <pc:sldMk cId="218184735" sldId="879"/>
        </pc:sldMkLst>
        <pc:spChg chg="mod">
          <ac:chgData name="Thomas Nield" userId="e7924354f0a44a8c" providerId="LiveId" clId="{772CC93A-DE77-4894-A2DF-F8939256AF26}" dt="2021-05-30T20:16:28.846" v="3008" actId="20577"/>
          <ac:spMkLst>
            <pc:docMk/>
            <pc:sldMk cId="218184735" sldId="879"/>
            <ac:spMk id="2" creationId="{94EE3533-72F6-4A06-9C3B-1FA497814357}"/>
          </ac:spMkLst>
        </pc:spChg>
        <pc:spChg chg="mod">
          <ac:chgData name="Thomas Nield" userId="e7924354f0a44a8c" providerId="LiveId" clId="{772CC93A-DE77-4894-A2DF-F8939256AF26}" dt="2021-05-30T20:16:26.190" v="3003" actId="20577"/>
          <ac:spMkLst>
            <pc:docMk/>
            <pc:sldMk cId="218184735" sldId="879"/>
            <ac:spMk id="3" creationId="{DEAABB24-4DC1-49DA-9D36-F4AD86BD3538}"/>
          </ac:spMkLst>
        </pc:spChg>
      </pc:sldChg>
      <pc:sldChg chg="modSp new del mod">
        <pc:chgData name="Thomas Nield" userId="e7924354f0a44a8c" providerId="LiveId" clId="{772CC93A-DE77-4894-A2DF-F8939256AF26}" dt="2021-05-30T20:23:07.143" v="3199" actId="2696"/>
        <pc:sldMkLst>
          <pc:docMk/>
          <pc:sldMk cId="2870905729" sldId="879"/>
        </pc:sldMkLst>
        <pc:spChg chg="mod">
          <ac:chgData name="Thomas Nield" userId="e7924354f0a44a8c" providerId="LiveId" clId="{772CC93A-DE77-4894-A2DF-F8939256AF26}" dt="2021-05-30T20:21:51.430" v="3198" actId="20577"/>
          <ac:spMkLst>
            <pc:docMk/>
            <pc:sldMk cId="2870905729" sldId="879"/>
            <ac:spMk id="2" creationId="{EE515DF7-0A8F-4018-8D35-A68CCAFD5DA4}"/>
          </ac:spMkLst>
        </pc:spChg>
        <pc:spChg chg="mod">
          <ac:chgData name="Thomas Nield" userId="e7924354f0a44a8c" providerId="LiveId" clId="{772CC93A-DE77-4894-A2DF-F8939256AF26}" dt="2021-05-30T20:18:51.073" v="3120" actId="20577"/>
          <ac:spMkLst>
            <pc:docMk/>
            <pc:sldMk cId="2870905729" sldId="879"/>
            <ac:spMk id="3" creationId="{DC10F016-49ED-476B-8A62-D9A140CF34AC}"/>
          </ac:spMkLst>
        </pc:spChg>
      </pc:sldChg>
      <pc:sldChg chg="addSp delSp modSp add mod ord">
        <pc:chgData name="Thomas Nield" userId="e7924354f0a44a8c" providerId="LiveId" clId="{772CC93A-DE77-4894-A2DF-F8939256AF26}" dt="2021-06-11T01:04:20.689" v="8145" actId="20577"/>
        <pc:sldMkLst>
          <pc:docMk/>
          <pc:sldMk cId="3391876641" sldId="879"/>
        </pc:sldMkLst>
        <pc:spChg chg="mod">
          <ac:chgData name="Thomas Nield" userId="e7924354f0a44a8c" providerId="LiveId" clId="{772CC93A-DE77-4894-A2DF-F8939256AF26}" dt="2021-06-11T01:04:20.689" v="8145" actId="20577"/>
          <ac:spMkLst>
            <pc:docMk/>
            <pc:sldMk cId="3391876641" sldId="879"/>
            <ac:spMk id="2" creationId="{EE515DF7-0A8F-4018-8D35-A68CCAFD5DA4}"/>
          </ac:spMkLst>
        </pc:spChg>
        <pc:spChg chg="add mod">
          <ac:chgData name="Thomas Nield" userId="e7924354f0a44a8c" providerId="LiveId" clId="{772CC93A-DE77-4894-A2DF-F8939256AF26}" dt="2021-05-31T23:40:09.836" v="4164"/>
          <ac:spMkLst>
            <pc:docMk/>
            <pc:sldMk cId="3391876641" sldId="879"/>
            <ac:spMk id="4" creationId="{E8D054BF-D6A9-4B5B-B292-8DA5A531B7AE}"/>
          </ac:spMkLst>
        </pc:spChg>
        <pc:spChg chg="add del mod">
          <ac:chgData name="Thomas Nield" userId="e7924354f0a44a8c" providerId="LiveId" clId="{772CC93A-DE77-4894-A2DF-F8939256AF26}" dt="2021-06-01T00:05:46.582" v="4183" actId="478"/>
          <ac:spMkLst>
            <pc:docMk/>
            <pc:sldMk cId="3391876641" sldId="879"/>
            <ac:spMk id="5" creationId="{B6C65DC4-0A8E-4000-94EF-CBFB6E742C7F}"/>
          </ac:spMkLst>
        </pc:spChg>
        <pc:spChg chg="add mod">
          <ac:chgData name="Thomas Nield" userId="e7924354f0a44a8c" providerId="LiveId" clId="{772CC93A-DE77-4894-A2DF-F8939256AF26}" dt="2021-06-11T01:01:31.450" v="8033" actId="1076"/>
          <ac:spMkLst>
            <pc:docMk/>
            <pc:sldMk cId="3391876641" sldId="879"/>
            <ac:spMk id="7" creationId="{876259C5-9C83-48D1-8A40-FC6244B343B7}"/>
          </ac:spMkLst>
        </pc:spChg>
        <pc:picChg chg="add mod">
          <ac:chgData name="Thomas Nield" userId="e7924354f0a44a8c" providerId="LiveId" clId="{772CC93A-DE77-4894-A2DF-F8939256AF26}" dt="2021-06-11T01:01:11.391" v="8030" actId="1076"/>
          <ac:picMkLst>
            <pc:docMk/>
            <pc:sldMk cId="3391876641" sldId="879"/>
            <ac:picMk id="1026" creationId="{54A72199-694D-4D05-9688-3EE478F737F9}"/>
          </ac:picMkLst>
        </pc:picChg>
      </pc:sldChg>
      <pc:sldChg chg="addSp modSp new mod">
        <pc:chgData name="Thomas Nield" userId="e7924354f0a44a8c" providerId="LiveId" clId="{772CC93A-DE77-4894-A2DF-F8939256AF26}" dt="2021-05-31T23:32:18.671" v="3868" actId="114"/>
        <pc:sldMkLst>
          <pc:docMk/>
          <pc:sldMk cId="989910725" sldId="880"/>
        </pc:sldMkLst>
        <pc:spChg chg="mod">
          <ac:chgData name="Thomas Nield" userId="e7924354f0a44a8c" providerId="LiveId" clId="{772CC93A-DE77-4894-A2DF-F8939256AF26}" dt="2021-05-31T23:30:49.526" v="3758" actId="20577"/>
          <ac:spMkLst>
            <pc:docMk/>
            <pc:sldMk cId="989910725" sldId="880"/>
            <ac:spMk id="2" creationId="{F4D98DC4-2B6D-45AA-9477-75126F8E1609}"/>
          </ac:spMkLst>
        </pc:spChg>
        <pc:spChg chg="mod">
          <ac:chgData name="Thomas Nield" userId="e7924354f0a44a8c" providerId="LiveId" clId="{772CC93A-DE77-4894-A2DF-F8939256AF26}" dt="2021-05-31T23:27:30.822" v="3539" actId="313"/>
          <ac:spMkLst>
            <pc:docMk/>
            <pc:sldMk cId="989910725" sldId="880"/>
            <ac:spMk id="3" creationId="{B4CE58D1-0DDA-465A-8CF5-FB1D6F485253}"/>
          </ac:spMkLst>
        </pc:spChg>
        <pc:spChg chg="add mod">
          <ac:chgData name="Thomas Nield" userId="e7924354f0a44a8c" providerId="LiveId" clId="{772CC93A-DE77-4894-A2DF-F8939256AF26}" dt="2021-05-31T23:32:18.671" v="3868" actId="114"/>
          <ac:spMkLst>
            <pc:docMk/>
            <pc:sldMk cId="989910725" sldId="880"/>
            <ac:spMk id="5" creationId="{6A293A80-D039-4D96-9EC1-17EB740DAF32}"/>
          </ac:spMkLst>
        </pc:spChg>
        <pc:picChg chg="add mod">
          <ac:chgData name="Thomas Nield" userId="e7924354f0a44a8c" providerId="LiveId" clId="{772CC93A-DE77-4894-A2DF-F8939256AF26}" dt="2021-05-31T23:29:11.108" v="3653" actId="1076"/>
          <ac:picMkLst>
            <pc:docMk/>
            <pc:sldMk cId="989910725" sldId="880"/>
            <ac:picMk id="4" creationId="{6AC03B72-A1BC-4039-839B-8AA632086C60}"/>
          </ac:picMkLst>
        </pc:picChg>
      </pc:sldChg>
      <pc:sldChg chg="add del">
        <pc:chgData name="Thomas Nield" userId="e7924354f0a44a8c" providerId="LiveId" clId="{772CC93A-DE77-4894-A2DF-F8939256AF26}" dt="2021-05-31T23:31:55.950" v="3809" actId="2890"/>
        <pc:sldMkLst>
          <pc:docMk/>
          <pc:sldMk cId="109986714" sldId="881"/>
        </pc:sldMkLst>
      </pc:sldChg>
      <pc:sldChg chg="modSp new del mod">
        <pc:chgData name="Thomas Nield" userId="e7924354f0a44a8c" providerId="LiveId" clId="{772CC93A-DE77-4894-A2DF-F8939256AF26}" dt="2021-05-31T23:32:31.225" v="3870" actId="2696"/>
        <pc:sldMkLst>
          <pc:docMk/>
          <pc:sldMk cId="4008890575" sldId="881"/>
        </pc:sldMkLst>
        <pc:spChg chg="mod">
          <ac:chgData name="Thomas Nield" userId="e7924354f0a44a8c" providerId="LiveId" clId="{772CC93A-DE77-4894-A2DF-F8939256AF26}" dt="2021-05-31T23:32:06.622" v="3867" actId="20577"/>
          <ac:spMkLst>
            <pc:docMk/>
            <pc:sldMk cId="4008890575" sldId="881"/>
            <ac:spMk id="3" creationId="{2DEF8DBD-BA01-42FA-BE0D-51A71E794ABA}"/>
          </ac:spMkLst>
        </pc:spChg>
      </pc:sldChg>
      <pc:sldChg chg="modSp add mod">
        <pc:chgData name="Thomas Nield" userId="e7924354f0a44a8c" providerId="LiveId" clId="{772CC93A-DE77-4894-A2DF-F8939256AF26}" dt="2021-06-11T00:28:20.297" v="7874" actId="20577"/>
        <pc:sldMkLst>
          <pc:docMk/>
          <pc:sldMk cId="2877392077" sldId="882"/>
        </pc:sldMkLst>
        <pc:spChg chg="mod">
          <ac:chgData name="Thomas Nield" userId="e7924354f0a44a8c" providerId="LiveId" clId="{772CC93A-DE77-4894-A2DF-F8939256AF26}" dt="2021-06-01T00:06:09.805" v="4184" actId="113"/>
          <ac:spMkLst>
            <pc:docMk/>
            <pc:sldMk cId="2877392077" sldId="882"/>
            <ac:spMk id="2" creationId="{F4D98DC4-2B6D-45AA-9477-75126F8E1609}"/>
          </ac:spMkLst>
        </pc:spChg>
        <pc:spChg chg="mod">
          <ac:chgData name="Thomas Nield" userId="e7924354f0a44a8c" providerId="LiveId" clId="{772CC93A-DE77-4894-A2DF-F8939256AF26}" dt="2021-06-11T00:28:20.297" v="7874" actId="20577"/>
          <ac:spMkLst>
            <pc:docMk/>
            <pc:sldMk cId="2877392077" sldId="882"/>
            <ac:spMk id="5" creationId="{6A293A80-D039-4D96-9EC1-17EB740DAF32}"/>
          </ac:spMkLst>
        </pc:spChg>
        <pc:picChg chg="mod">
          <ac:chgData name="Thomas Nield" userId="e7924354f0a44a8c" providerId="LiveId" clId="{772CC93A-DE77-4894-A2DF-F8939256AF26}" dt="2021-05-31T23:32:55.858" v="3871" actId="14826"/>
          <ac:picMkLst>
            <pc:docMk/>
            <pc:sldMk cId="2877392077" sldId="882"/>
            <ac:picMk id="4" creationId="{6AC03B72-A1BC-4039-839B-8AA632086C60}"/>
          </ac:picMkLst>
        </pc:picChg>
      </pc:sldChg>
      <pc:sldChg chg="addSp delSp modSp add mod">
        <pc:chgData name="Thomas Nield" userId="e7924354f0a44a8c" providerId="LiveId" clId="{772CC93A-DE77-4894-A2DF-F8939256AF26}" dt="2021-06-11T00:29:58.890" v="7948" actId="20577"/>
        <pc:sldMkLst>
          <pc:docMk/>
          <pc:sldMk cId="3102894931" sldId="883"/>
        </pc:sldMkLst>
        <pc:spChg chg="del">
          <ac:chgData name="Thomas Nield" userId="e7924354f0a44a8c" providerId="LiveId" clId="{772CC93A-DE77-4894-A2DF-F8939256AF26}" dt="2021-06-01T00:06:38.900" v="4186" actId="478"/>
          <ac:spMkLst>
            <pc:docMk/>
            <pc:sldMk cId="3102894931" sldId="883"/>
            <ac:spMk id="2" creationId="{F4D98DC4-2B6D-45AA-9477-75126F8E1609}"/>
          </ac:spMkLst>
        </pc:spChg>
        <pc:spChg chg="mod">
          <ac:chgData name="Thomas Nield" userId="e7924354f0a44a8c" providerId="LiveId" clId="{772CC93A-DE77-4894-A2DF-F8939256AF26}" dt="2021-06-11T00:28:23.228" v="7875" actId="20577"/>
          <ac:spMkLst>
            <pc:docMk/>
            <pc:sldMk cId="3102894931" sldId="883"/>
            <ac:spMk id="5" creationId="{6A293A80-D039-4D96-9EC1-17EB740DAF32}"/>
          </ac:spMkLst>
        </pc:spChg>
        <pc:spChg chg="add del mod">
          <ac:chgData name="Thomas Nield" userId="e7924354f0a44a8c" providerId="LiveId" clId="{772CC93A-DE77-4894-A2DF-F8939256AF26}" dt="2021-06-01T00:06:55.239" v="4188" actId="478"/>
          <ac:spMkLst>
            <pc:docMk/>
            <pc:sldMk cId="3102894931" sldId="883"/>
            <ac:spMk id="7" creationId="{45614AA8-2180-401D-A2FB-5F02922BDE50}"/>
          </ac:spMkLst>
        </pc:spChg>
        <pc:spChg chg="add mod">
          <ac:chgData name="Thomas Nield" userId="e7924354f0a44a8c" providerId="LiveId" clId="{772CC93A-DE77-4894-A2DF-F8939256AF26}" dt="2021-06-01T00:07:34.994" v="4199" actId="1076"/>
          <ac:spMkLst>
            <pc:docMk/>
            <pc:sldMk cId="3102894931" sldId="883"/>
            <ac:spMk id="8" creationId="{10974475-E11A-4C90-9703-8CC01407AA9E}"/>
          </ac:spMkLst>
        </pc:spChg>
        <pc:spChg chg="add mod">
          <ac:chgData name="Thomas Nield" userId="e7924354f0a44a8c" providerId="LiveId" clId="{772CC93A-DE77-4894-A2DF-F8939256AF26}" dt="2021-06-11T00:29:58.890" v="7948" actId="20577"/>
          <ac:spMkLst>
            <pc:docMk/>
            <pc:sldMk cId="3102894931" sldId="883"/>
            <ac:spMk id="9" creationId="{00237B28-0830-45F4-9322-C603D504407E}"/>
          </ac:spMkLst>
        </pc:spChg>
      </pc:sldChg>
      <pc:sldChg chg="addSp modSp new mod">
        <pc:chgData name="Thomas Nield" userId="e7924354f0a44a8c" providerId="LiveId" clId="{772CC93A-DE77-4894-A2DF-F8939256AF26}" dt="2021-06-01T01:16:07.599" v="7292" actId="27636"/>
        <pc:sldMkLst>
          <pc:docMk/>
          <pc:sldMk cId="1558707385" sldId="884"/>
        </pc:sldMkLst>
        <pc:spChg chg="mod">
          <ac:chgData name="Thomas Nield" userId="e7924354f0a44a8c" providerId="LiveId" clId="{772CC93A-DE77-4894-A2DF-F8939256AF26}" dt="2021-06-01T01:16:07.599" v="7292" actId="27636"/>
          <ac:spMkLst>
            <pc:docMk/>
            <pc:sldMk cId="1558707385" sldId="884"/>
            <ac:spMk id="2" creationId="{2D42EF95-BF72-4B31-82B1-A0514B6B896B}"/>
          </ac:spMkLst>
        </pc:spChg>
        <pc:spChg chg="mod">
          <ac:chgData name="Thomas Nield" userId="e7924354f0a44a8c" providerId="LiveId" clId="{772CC93A-DE77-4894-A2DF-F8939256AF26}" dt="2021-06-01T00:09:59.133" v="4550" actId="20577"/>
          <ac:spMkLst>
            <pc:docMk/>
            <pc:sldMk cId="1558707385" sldId="884"/>
            <ac:spMk id="3" creationId="{49AC5924-E9D5-485E-8AA1-30AFE085D3FA}"/>
          </ac:spMkLst>
        </pc:spChg>
        <pc:spChg chg="add mod">
          <ac:chgData name="Thomas Nield" userId="e7924354f0a44a8c" providerId="LiveId" clId="{772CC93A-DE77-4894-A2DF-F8939256AF26}" dt="2021-06-01T00:12:12.783" v="4936" actId="1076"/>
          <ac:spMkLst>
            <pc:docMk/>
            <pc:sldMk cId="1558707385" sldId="884"/>
            <ac:spMk id="4" creationId="{853DADDF-5468-4529-8CA4-F9FC22E2EACC}"/>
          </ac:spMkLst>
        </pc:spChg>
      </pc:sldChg>
      <pc:sldChg chg="addSp delSp modSp new mod ord">
        <pc:chgData name="Thomas Nield" userId="e7924354f0a44a8c" providerId="LiveId" clId="{772CC93A-DE77-4894-A2DF-F8939256AF26}" dt="2021-06-01T01:09:01.197" v="7289"/>
        <pc:sldMkLst>
          <pc:docMk/>
          <pc:sldMk cId="1850558404" sldId="885"/>
        </pc:sldMkLst>
        <pc:spChg chg="del">
          <ac:chgData name="Thomas Nield" userId="e7924354f0a44a8c" providerId="LiveId" clId="{772CC93A-DE77-4894-A2DF-F8939256AF26}" dt="2021-06-01T00:18:36.114" v="5227" actId="478"/>
          <ac:spMkLst>
            <pc:docMk/>
            <pc:sldMk cId="1850558404" sldId="885"/>
            <ac:spMk id="2" creationId="{A95783A1-9570-4384-8F6D-9C0C4F630F4D}"/>
          </ac:spMkLst>
        </pc:spChg>
        <pc:spChg chg="mod">
          <ac:chgData name="Thomas Nield" userId="e7924354f0a44a8c" providerId="LiveId" clId="{772CC93A-DE77-4894-A2DF-F8939256AF26}" dt="2021-06-01T00:15:24.892" v="5197" actId="20577"/>
          <ac:spMkLst>
            <pc:docMk/>
            <pc:sldMk cId="1850558404" sldId="885"/>
            <ac:spMk id="3" creationId="{A9D17949-0BEF-4CD7-B799-AEB4CCD42E99}"/>
          </ac:spMkLst>
        </pc:spChg>
        <pc:spChg chg="add del mod">
          <ac:chgData name="Thomas Nield" userId="e7924354f0a44a8c" providerId="LiveId" clId="{772CC93A-DE77-4894-A2DF-F8939256AF26}" dt="2021-06-01T00:16:42.992" v="5207" actId="478"/>
          <ac:spMkLst>
            <pc:docMk/>
            <pc:sldMk cId="1850558404" sldId="885"/>
            <ac:spMk id="4" creationId="{604E61B0-85D5-4329-8CDC-57D9E9BFF860}"/>
          </ac:spMkLst>
        </pc:spChg>
        <pc:spChg chg="add del mod">
          <ac:chgData name="Thomas Nield" userId="e7924354f0a44a8c" providerId="LiveId" clId="{772CC93A-DE77-4894-A2DF-F8939256AF26}" dt="2021-06-01T00:24:17.971" v="5729" actId="478"/>
          <ac:spMkLst>
            <pc:docMk/>
            <pc:sldMk cId="1850558404" sldId="885"/>
            <ac:spMk id="5" creationId="{1EA40F1E-F65E-4AFB-9D99-537DB563C8A2}"/>
          </ac:spMkLst>
        </pc:spChg>
        <pc:spChg chg="add del mod">
          <ac:chgData name="Thomas Nield" userId="e7924354f0a44a8c" providerId="LiveId" clId="{772CC93A-DE77-4894-A2DF-F8939256AF26}" dt="2021-06-01T00:18:11.758" v="5222" actId="21"/>
          <ac:spMkLst>
            <pc:docMk/>
            <pc:sldMk cId="1850558404" sldId="885"/>
            <ac:spMk id="6" creationId="{3B9A4F4F-3857-414A-B9AF-9A07B0A971D7}"/>
          </ac:spMkLst>
        </pc:spChg>
        <pc:spChg chg="add mod">
          <ac:chgData name="Thomas Nield" userId="e7924354f0a44a8c" providerId="LiveId" clId="{772CC93A-DE77-4894-A2DF-F8939256AF26}" dt="2021-06-01T00:24:09.560" v="5728" actId="20577"/>
          <ac:spMkLst>
            <pc:docMk/>
            <pc:sldMk cId="1850558404" sldId="885"/>
            <ac:spMk id="7" creationId="{6D72F357-1BB9-4D75-B3DA-4EDCBE2D064C}"/>
          </ac:spMkLst>
        </pc:spChg>
        <pc:spChg chg="add del mod">
          <ac:chgData name="Thomas Nield" userId="e7924354f0a44a8c" providerId="LiveId" clId="{772CC93A-DE77-4894-A2DF-F8939256AF26}" dt="2021-06-01T00:21:56.218" v="5556" actId="478"/>
          <ac:spMkLst>
            <pc:docMk/>
            <pc:sldMk cId="1850558404" sldId="885"/>
            <ac:spMk id="10" creationId="{EF3D4AD0-A2A3-44F0-80C6-4152449466D8}"/>
          </ac:spMkLst>
        </pc:spChg>
        <pc:spChg chg="add mod">
          <ac:chgData name="Thomas Nield" userId="e7924354f0a44a8c" providerId="LiveId" clId="{772CC93A-DE77-4894-A2DF-F8939256AF26}" dt="2021-06-01T00:24:50.359" v="5741" actId="1076"/>
          <ac:spMkLst>
            <pc:docMk/>
            <pc:sldMk cId="1850558404" sldId="885"/>
            <ac:spMk id="12" creationId="{DEA06524-B1C9-415D-9332-D2C2A58B43D5}"/>
          </ac:spMkLst>
        </pc:spChg>
        <pc:picChg chg="add del mod">
          <ac:chgData name="Thomas Nield" userId="e7924354f0a44a8c" providerId="LiveId" clId="{772CC93A-DE77-4894-A2DF-F8939256AF26}" dt="2021-06-01T00:20:31.754" v="5362"/>
          <ac:picMkLst>
            <pc:docMk/>
            <pc:sldMk cId="1850558404" sldId="885"/>
            <ac:picMk id="8" creationId="{A148BCA2-732D-4A33-9D2C-48E3AD15D3F9}"/>
          </ac:picMkLst>
        </pc:picChg>
        <pc:picChg chg="add mod ord">
          <ac:chgData name="Thomas Nield" userId="e7924354f0a44a8c" providerId="LiveId" clId="{772CC93A-DE77-4894-A2DF-F8939256AF26}" dt="2021-06-01T00:24:32.635" v="5734" actId="166"/>
          <ac:picMkLst>
            <pc:docMk/>
            <pc:sldMk cId="1850558404" sldId="885"/>
            <ac:picMk id="11" creationId="{70A2C3C4-AA6A-46F9-B7F5-8F1915AF121C}"/>
          </ac:picMkLst>
        </pc:picChg>
      </pc:sldChg>
      <pc:sldChg chg="addSp modSp new del">
        <pc:chgData name="Thomas Nield" userId="e7924354f0a44a8c" providerId="LiveId" clId="{772CC93A-DE77-4894-A2DF-F8939256AF26}" dt="2021-06-01T01:09:05.396" v="7290" actId="2696"/>
        <pc:sldMkLst>
          <pc:docMk/>
          <pc:sldMk cId="257153394" sldId="886"/>
        </pc:sldMkLst>
        <pc:spChg chg="add mod">
          <ac:chgData name="Thomas Nield" userId="e7924354f0a44a8c" providerId="LiveId" clId="{772CC93A-DE77-4894-A2DF-F8939256AF26}" dt="2021-06-01T00:18:23.114" v="5226" actId="1076"/>
          <ac:spMkLst>
            <pc:docMk/>
            <pc:sldMk cId="257153394" sldId="886"/>
            <ac:spMk id="4" creationId="{7524C739-C805-4BF3-B7C2-55573EB1AAFD}"/>
          </ac:spMkLst>
        </pc:spChg>
      </pc:sldChg>
      <pc:sldChg chg="modSp add">
        <pc:chgData name="Thomas Nield" userId="e7924354f0a44a8c" providerId="LiveId" clId="{772CC93A-DE77-4894-A2DF-F8939256AF26}" dt="2021-06-01T01:33:20.532" v="7706"/>
        <pc:sldMkLst>
          <pc:docMk/>
          <pc:sldMk cId="2314105869" sldId="887"/>
        </pc:sldMkLst>
        <pc:spChg chg="mod">
          <ac:chgData name="Thomas Nield" userId="e7924354f0a44a8c" providerId="LiveId" clId="{772CC93A-DE77-4894-A2DF-F8939256AF26}" dt="2021-06-01T01:33:20.532" v="7706"/>
          <ac:spMkLst>
            <pc:docMk/>
            <pc:sldMk cId="2314105869" sldId="887"/>
            <ac:spMk id="7" creationId="{6D72F357-1BB9-4D75-B3DA-4EDCBE2D064C}"/>
          </ac:spMkLst>
        </pc:spChg>
      </pc:sldChg>
      <pc:sldChg chg="addSp modSp new del mod">
        <pc:chgData name="Thomas Nield" userId="e7924354f0a44a8c" providerId="LiveId" clId="{772CC93A-DE77-4894-A2DF-F8939256AF26}" dt="2021-06-11T01:41:00.609" v="9055" actId="2696"/>
        <pc:sldMkLst>
          <pc:docMk/>
          <pc:sldMk cId="2872168128" sldId="888"/>
        </pc:sldMkLst>
        <pc:spChg chg="mod">
          <ac:chgData name="Thomas Nield" userId="e7924354f0a44a8c" providerId="LiveId" clId="{772CC93A-DE77-4894-A2DF-F8939256AF26}" dt="2021-06-11T01:18:28.964" v="8336" actId="20577"/>
          <ac:spMkLst>
            <pc:docMk/>
            <pc:sldMk cId="2872168128" sldId="888"/>
            <ac:spMk id="2" creationId="{48EBF46F-52A4-42A4-B817-5B6FC1A46787}"/>
          </ac:spMkLst>
        </pc:spChg>
        <pc:spChg chg="mod">
          <ac:chgData name="Thomas Nield" userId="e7924354f0a44a8c" providerId="LiveId" clId="{772CC93A-DE77-4894-A2DF-F8939256AF26}" dt="2021-06-11T01:18:46.602" v="8365" actId="20577"/>
          <ac:spMkLst>
            <pc:docMk/>
            <pc:sldMk cId="2872168128" sldId="888"/>
            <ac:spMk id="3" creationId="{ED379D74-33D7-4057-8550-41DC8F675B73}"/>
          </ac:spMkLst>
        </pc:spChg>
        <pc:picChg chg="add mod">
          <ac:chgData name="Thomas Nield" userId="e7924354f0a44a8c" providerId="LiveId" clId="{772CC93A-DE77-4894-A2DF-F8939256AF26}" dt="2021-06-11T00:25:07.973" v="7872" actId="14826"/>
          <ac:picMkLst>
            <pc:docMk/>
            <pc:sldMk cId="2872168128" sldId="888"/>
            <ac:picMk id="5122" creationId="{176072BF-ECCA-438C-AB4F-901306B838BC}"/>
          </ac:picMkLst>
        </pc:picChg>
      </pc:sldChg>
      <pc:sldChg chg="add">
        <pc:chgData name="Thomas Nield" userId="e7924354f0a44a8c" providerId="LiveId" clId="{772CC93A-DE77-4894-A2DF-F8939256AF26}" dt="2021-06-11T01:41:01.716" v="9056"/>
        <pc:sldMkLst>
          <pc:docMk/>
          <pc:sldMk cId="3613114724" sldId="888"/>
        </pc:sldMkLst>
      </pc:sldChg>
      <pc:sldChg chg="add">
        <pc:chgData name="Thomas Nield" userId="e7924354f0a44a8c" providerId="LiveId" clId="{772CC93A-DE77-4894-A2DF-F8939256AF26}" dt="2021-06-11T01:41:01.716" v="9056"/>
        <pc:sldMkLst>
          <pc:docMk/>
          <pc:sldMk cId="2386518919" sldId="889"/>
        </pc:sldMkLst>
      </pc:sldChg>
      <pc:sldChg chg="addSp delSp modSp add del mod">
        <pc:chgData name="Thomas Nield" userId="e7924354f0a44a8c" providerId="LiveId" clId="{772CC93A-DE77-4894-A2DF-F8939256AF26}" dt="2021-06-11T01:41:00.609" v="9055" actId="2696"/>
        <pc:sldMkLst>
          <pc:docMk/>
          <pc:sldMk cId="3024440864" sldId="889"/>
        </pc:sldMkLst>
        <pc:spChg chg="mod">
          <ac:chgData name="Thomas Nield" userId="e7924354f0a44a8c" providerId="LiveId" clId="{772CC93A-DE77-4894-A2DF-F8939256AF26}" dt="2021-06-01T01:08:04.634" v="7285" actId="6549"/>
          <ac:spMkLst>
            <pc:docMk/>
            <pc:sldMk cId="3024440864" sldId="889"/>
            <ac:spMk id="2" creationId="{48EBF46F-52A4-42A4-B817-5B6FC1A46787}"/>
          </ac:spMkLst>
        </pc:spChg>
        <pc:spChg chg="mod">
          <ac:chgData name="Thomas Nield" userId="e7924354f0a44a8c" providerId="LiveId" clId="{772CC93A-DE77-4894-A2DF-F8939256AF26}" dt="2021-06-11T01:18:42.715" v="8359" actId="20577"/>
          <ac:spMkLst>
            <pc:docMk/>
            <pc:sldMk cId="3024440864" sldId="889"/>
            <ac:spMk id="3" creationId="{ED379D74-33D7-4057-8550-41DC8F675B73}"/>
          </ac:spMkLst>
        </pc:spChg>
        <pc:spChg chg="add del mod">
          <ac:chgData name="Thomas Nield" userId="e7924354f0a44a8c" providerId="LiveId" clId="{772CC93A-DE77-4894-A2DF-F8939256AF26}" dt="2021-06-01T00:46:40.112" v="7272" actId="478"/>
          <ac:spMkLst>
            <pc:docMk/>
            <pc:sldMk cId="3024440864" sldId="889"/>
            <ac:spMk id="4" creationId="{80018112-D2BC-422F-8F23-7BE887630F7F}"/>
          </ac:spMkLst>
        </pc:spChg>
        <pc:spChg chg="add mod">
          <ac:chgData name="Thomas Nield" userId="e7924354f0a44a8c" providerId="LiveId" clId="{772CC93A-DE77-4894-A2DF-F8939256AF26}" dt="2021-06-01T01:07:52.700" v="7284" actId="1076"/>
          <ac:spMkLst>
            <pc:docMk/>
            <pc:sldMk cId="3024440864" sldId="889"/>
            <ac:spMk id="5" creationId="{63C8D11F-EF5A-4CA8-9F77-777AE2580659}"/>
          </ac:spMkLst>
        </pc:spChg>
        <pc:picChg chg="mod">
          <ac:chgData name="Thomas Nield" userId="e7924354f0a44a8c" providerId="LiveId" clId="{772CC93A-DE77-4894-A2DF-F8939256AF26}" dt="2021-06-11T00:24:59.331" v="7871" actId="14826"/>
          <ac:picMkLst>
            <pc:docMk/>
            <pc:sldMk cId="3024440864" sldId="889"/>
            <ac:picMk id="5122" creationId="{176072BF-ECCA-438C-AB4F-901306B838BC}"/>
          </ac:picMkLst>
        </pc:picChg>
      </pc:sldChg>
      <pc:sldChg chg="addSp delSp modSp add mod">
        <pc:chgData name="Thomas Nield" userId="e7924354f0a44a8c" providerId="LiveId" clId="{772CC93A-DE77-4894-A2DF-F8939256AF26}" dt="2021-06-11T00:31:05.257" v="7952" actId="20577"/>
        <pc:sldMkLst>
          <pc:docMk/>
          <pc:sldMk cId="2106685998" sldId="890"/>
        </pc:sldMkLst>
        <pc:spChg chg="add del mod">
          <ac:chgData name="Thomas Nield" userId="e7924354f0a44a8c" providerId="LiveId" clId="{772CC93A-DE77-4894-A2DF-F8939256AF26}" dt="2021-06-01T01:24:18.806" v="7497" actId="478"/>
          <ac:spMkLst>
            <pc:docMk/>
            <pc:sldMk cId="2106685998" sldId="890"/>
            <ac:spMk id="2" creationId="{83CCE66E-296F-462C-A25F-986334DE87FA}"/>
          </ac:spMkLst>
        </pc:spChg>
        <pc:spChg chg="mod">
          <ac:chgData name="Thomas Nield" userId="e7924354f0a44a8c" providerId="LiveId" clId="{772CC93A-DE77-4894-A2DF-F8939256AF26}" dt="2021-06-01T01:57:42.432" v="7870" actId="20577"/>
          <ac:spMkLst>
            <pc:docMk/>
            <pc:sldMk cId="2106685998" sldId="890"/>
            <ac:spMk id="5" creationId="{6A293A80-D039-4D96-9EC1-17EB740DAF32}"/>
          </ac:spMkLst>
        </pc:spChg>
        <pc:spChg chg="add mod">
          <ac:chgData name="Thomas Nield" userId="e7924354f0a44a8c" providerId="LiveId" clId="{772CC93A-DE77-4894-A2DF-F8939256AF26}" dt="2021-06-11T00:31:05.257" v="7952" actId="20577"/>
          <ac:spMkLst>
            <pc:docMk/>
            <pc:sldMk cId="2106685998" sldId="890"/>
            <ac:spMk id="6" creationId="{CCF0B561-CA9C-40FD-ABD1-C8B951850654}"/>
          </ac:spMkLst>
        </pc:spChg>
        <pc:spChg chg="del">
          <ac:chgData name="Thomas Nield" userId="e7924354f0a44a8c" providerId="LiveId" clId="{772CC93A-DE77-4894-A2DF-F8939256AF26}" dt="2021-06-01T01:24:02.454" v="7488" actId="478"/>
          <ac:spMkLst>
            <pc:docMk/>
            <pc:sldMk cId="2106685998" sldId="890"/>
            <ac:spMk id="8" creationId="{10974475-E11A-4C90-9703-8CC01407AA9E}"/>
          </ac:spMkLst>
        </pc:spChg>
        <pc:spChg chg="mod">
          <ac:chgData name="Thomas Nield" userId="e7924354f0a44a8c" providerId="LiveId" clId="{772CC93A-DE77-4894-A2DF-F8939256AF26}" dt="2021-06-01T01:29:12.783" v="7704" actId="20577"/>
          <ac:spMkLst>
            <pc:docMk/>
            <pc:sldMk cId="2106685998" sldId="890"/>
            <ac:spMk id="9" creationId="{00237B28-0830-45F4-9322-C603D504407E}"/>
          </ac:spMkLst>
        </pc:spChg>
      </pc:sldChg>
      <pc:sldChg chg="addSp delSp modSp add mod">
        <pc:chgData name="Thomas Nield" userId="e7924354f0a44a8c" providerId="LiveId" clId="{772CC93A-DE77-4894-A2DF-F8939256AF26}" dt="2021-06-11T01:16:48.271" v="8278" actId="1076"/>
        <pc:sldMkLst>
          <pc:docMk/>
          <pc:sldMk cId="1108109614" sldId="891"/>
        </pc:sldMkLst>
        <pc:spChg chg="del">
          <ac:chgData name="Thomas Nield" userId="e7924354f0a44a8c" providerId="LiveId" clId="{772CC93A-DE77-4894-A2DF-F8939256AF26}" dt="2021-06-11T01:05:50.191" v="8147" actId="478"/>
          <ac:spMkLst>
            <pc:docMk/>
            <pc:sldMk cId="1108109614" sldId="891"/>
            <ac:spMk id="2" creationId="{EE515DF7-0A8F-4018-8D35-A68CCAFD5DA4}"/>
          </ac:spMkLst>
        </pc:spChg>
        <pc:spChg chg="mod">
          <ac:chgData name="Thomas Nield" userId="e7924354f0a44a8c" providerId="LiveId" clId="{772CC93A-DE77-4894-A2DF-F8939256AF26}" dt="2021-06-11T01:16:48.271" v="8278" actId="1076"/>
          <ac:spMkLst>
            <pc:docMk/>
            <pc:sldMk cId="1108109614" sldId="891"/>
            <ac:spMk id="4" creationId="{E8D054BF-D6A9-4B5B-B292-8DA5A531B7AE}"/>
          </ac:spMkLst>
        </pc:spChg>
        <pc:spChg chg="add del mod">
          <ac:chgData name="Thomas Nield" userId="e7924354f0a44a8c" providerId="LiveId" clId="{772CC93A-DE77-4894-A2DF-F8939256AF26}" dt="2021-06-11T01:05:52.488" v="8148" actId="478"/>
          <ac:spMkLst>
            <pc:docMk/>
            <pc:sldMk cId="1108109614" sldId="891"/>
            <ac:spMk id="6" creationId="{DA82BEFB-F4D8-407E-9EA2-C2A447F67648}"/>
          </ac:spMkLst>
        </pc:spChg>
        <pc:spChg chg="del mod">
          <ac:chgData name="Thomas Nield" userId="e7924354f0a44a8c" providerId="LiveId" clId="{772CC93A-DE77-4894-A2DF-F8939256AF26}" dt="2021-06-11T01:06:11.942" v="8152" actId="478"/>
          <ac:spMkLst>
            <pc:docMk/>
            <pc:sldMk cId="1108109614" sldId="891"/>
            <ac:spMk id="7" creationId="{876259C5-9C83-48D1-8A40-FC6244B343B7}"/>
          </ac:spMkLst>
        </pc:spChg>
        <pc:graphicFrameChg chg="add mod modGraphic">
          <ac:chgData name="Thomas Nield" userId="e7924354f0a44a8c" providerId="LiveId" clId="{772CC93A-DE77-4894-A2DF-F8939256AF26}" dt="2021-06-11T01:16:48.271" v="8278" actId="1076"/>
          <ac:graphicFrameMkLst>
            <pc:docMk/>
            <pc:sldMk cId="1108109614" sldId="891"/>
            <ac:graphicFrameMk id="8" creationId="{8C0B5907-55A2-4E67-8037-CFC2EA4D48D5}"/>
          </ac:graphicFrameMkLst>
        </pc:graphicFrameChg>
        <pc:picChg chg="del mod">
          <ac:chgData name="Thomas Nield" userId="e7924354f0a44a8c" providerId="LiveId" clId="{772CC93A-DE77-4894-A2DF-F8939256AF26}" dt="2021-06-11T01:06:14.427" v="8153" actId="478"/>
          <ac:picMkLst>
            <pc:docMk/>
            <pc:sldMk cId="1108109614" sldId="891"/>
            <ac:picMk id="1026" creationId="{54A72199-694D-4D05-9688-3EE478F737F9}"/>
          </ac:picMkLst>
        </pc:picChg>
        <pc:picChg chg="add del mod">
          <ac:chgData name="Thomas Nield" userId="e7924354f0a44a8c" providerId="LiveId" clId="{772CC93A-DE77-4894-A2DF-F8939256AF26}" dt="2021-06-11T01:16:44.655" v="8276"/>
          <ac:picMkLst>
            <pc:docMk/>
            <pc:sldMk cId="1108109614" sldId="891"/>
            <ac:picMk id="2050" creationId="{CC9367E7-0FCC-4872-B738-9E3445976DC7}"/>
          </ac:picMkLst>
        </pc:picChg>
      </pc:sldChg>
      <pc:sldChg chg="modSp add mod">
        <pc:chgData name="Thomas Nield" userId="e7924354f0a44a8c" providerId="LiveId" clId="{772CC93A-DE77-4894-A2DF-F8939256AF26}" dt="2021-06-11T01:41:12.353" v="9058" actId="20577"/>
        <pc:sldMkLst>
          <pc:docMk/>
          <pc:sldMk cId="2850019617" sldId="892"/>
        </pc:sldMkLst>
        <pc:spChg chg="mod">
          <ac:chgData name="Thomas Nield" userId="e7924354f0a44a8c" providerId="LiveId" clId="{772CC93A-DE77-4894-A2DF-F8939256AF26}" dt="2021-06-11T01:41:12.353" v="9058" actId="20577"/>
          <ac:spMkLst>
            <pc:docMk/>
            <pc:sldMk cId="2850019617" sldId="892"/>
            <ac:spMk id="3" creationId="{79306B67-6F1D-4C0B-9894-36C99A98656B}"/>
          </ac:spMkLst>
        </pc:spChg>
      </pc:sldChg>
      <pc:sldChg chg="addSp delSp modSp new del mod">
        <pc:chgData name="Thomas Nield" userId="e7924354f0a44a8c" providerId="LiveId" clId="{772CC93A-DE77-4894-A2DF-F8939256AF26}" dt="2021-06-11T01:41:00.609" v="9055" actId="2696"/>
        <pc:sldMkLst>
          <pc:docMk/>
          <pc:sldMk cId="3347767340" sldId="892"/>
        </pc:sldMkLst>
        <pc:spChg chg="mod">
          <ac:chgData name="Thomas Nield" userId="e7924354f0a44a8c" providerId="LiveId" clId="{772CC93A-DE77-4894-A2DF-F8939256AF26}" dt="2021-06-11T01:30:18.302" v="9054" actId="20577"/>
          <ac:spMkLst>
            <pc:docMk/>
            <pc:sldMk cId="3347767340" sldId="892"/>
            <ac:spMk id="2" creationId="{BDEC4FB2-09C4-449D-B0B6-DB1F33003E32}"/>
          </ac:spMkLst>
        </pc:spChg>
        <pc:spChg chg="mod">
          <ac:chgData name="Thomas Nield" userId="e7924354f0a44a8c" providerId="LiveId" clId="{772CC93A-DE77-4894-A2DF-F8939256AF26}" dt="2021-06-11T01:21:52.097" v="8621" actId="20577"/>
          <ac:spMkLst>
            <pc:docMk/>
            <pc:sldMk cId="3347767340" sldId="892"/>
            <ac:spMk id="3" creationId="{79306B67-6F1D-4C0B-9894-36C99A98656B}"/>
          </ac:spMkLst>
        </pc:spChg>
        <pc:spChg chg="add del">
          <ac:chgData name="Thomas Nield" userId="e7924354f0a44a8c" providerId="LiveId" clId="{772CC93A-DE77-4894-A2DF-F8939256AF26}" dt="2021-06-11T01:21:10.194" v="8565" actId="22"/>
          <ac:spMkLst>
            <pc:docMk/>
            <pc:sldMk cId="3347767340" sldId="892"/>
            <ac:spMk id="5" creationId="{D23295BC-493D-4E8D-A4ED-794A82DF38AA}"/>
          </ac:spMkLst>
        </pc:spChg>
        <pc:spChg chg="add mod">
          <ac:chgData name="Thomas Nield" userId="e7924354f0a44a8c" providerId="LiveId" clId="{772CC93A-DE77-4894-A2DF-F8939256AF26}" dt="2021-06-11T01:30:03.405" v="9017" actId="1076"/>
          <ac:spMkLst>
            <pc:docMk/>
            <pc:sldMk cId="3347767340" sldId="892"/>
            <ac:spMk id="6" creationId="{7A42CBB5-CE62-477F-B916-D0774345C503}"/>
          </ac:spMkLst>
        </pc:spChg>
        <pc:picChg chg="add mod">
          <ac:chgData name="Thomas Nield" userId="e7924354f0a44a8c" providerId="LiveId" clId="{772CC93A-DE77-4894-A2DF-F8939256AF26}" dt="2021-06-11T01:29:57.854" v="9016" actId="14100"/>
          <ac:picMkLst>
            <pc:docMk/>
            <pc:sldMk cId="3347767340" sldId="892"/>
            <ac:picMk id="3075" creationId="{4C8B0ABC-C1FB-4E50-A078-2214FE82C1C9}"/>
          </ac:picMkLst>
        </pc:picChg>
      </pc:sldChg>
      <pc:sldChg chg="addSp modSp new mod">
        <pc:chgData name="Thomas Nield" userId="e7924354f0a44a8c" providerId="LiveId" clId="{772CC93A-DE77-4894-A2DF-F8939256AF26}" dt="2021-06-11T01:53:23.236" v="9290" actId="207"/>
        <pc:sldMkLst>
          <pc:docMk/>
          <pc:sldMk cId="187101980" sldId="893"/>
        </pc:sldMkLst>
        <pc:spChg chg="mod">
          <ac:chgData name="Thomas Nield" userId="e7924354f0a44a8c" providerId="LiveId" clId="{772CC93A-DE77-4894-A2DF-F8939256AF26}" dt="2021-06-11T01:53:23.236" v="9290" actId="207"/>
          <ac:spMkLst>
            <pc:docMk/>
            <pc:sldMk cId="187101980" sldId="893"/>
            <ac:spMk id="2" creationId="{19C09458-7062-4F4F-BF92-404DC8E80C7C}"/>
          </ac:spMkLst>
        </pc:spChg>
        <pc:spChg chg="mod">
          <ac:chgData name="Thomas Nield" userId="e7924354f0a44a8c" providerId="LiveId" clId="{772CC93A-DE77-4894-A2DF-F8939256AF26}" dt="2021-06-11T01:50:20.303" v="9078" actId="20577"/>
          <ac:spMkLst>
            <pc:docMk/>
            <pc:sldMk cId="187101980" sldId="893"/>
            <ac:spMk id="3" creationId="{48D81A81-8DE8-4197-997C-58EDE4815B59}"/>
          </ac:spMkLst>
        </pc:spChg>
        <pc:spChg chg="add mod">
          <ac:chgData name="Thomas Nield" userId="e7924354f0a44a8c" providerId="LiveId" clId="{772CC93A-DE77-4894-A2DF-F8939256AF26}" dt="2021-06-11T01:52:44.161" v="9254" actId="1076"/>
          <ac:spMkLst>
            <pc:docMk/>
            <pc:sldMk cId="187101980" sldId="893"/>
            <ac:spMk id="6" creationId="{833CA1A5-318F-4AED-BDF2-69E45CD01B73}"/>
          </ac:spMkLst>
        </pc:spChg>
        <pc:picChg chg="add mod modCrop">
          <ac:chgData name="Thomas Nield" userId="e7924354f0a44a8c" providerId="LiveId" clId="{772CC93A-DE77-4894-A2DF-F8939256AF26}" dt="2021-06-11T01:51:47.521" v="9112" actId="14100"/>
          <ac:picMkLst>
            <pc:docMk/>
            <pc:sldMk cId="187101980" sldId="893"/>
            <ac:picMk id="5" creationId="{10E5B7C6-AFD2-4DB2-9D60-8A88753AC508}"/>
          </ac:picMkLst>
        </pc:picChg>
      </pc:sldChg>
      <pc:sldChg chg="addSp delSp modSp add mod">
        <pc:chgData name="Thomas Nield" userId="e7924354f0a44a8c" providerId="LiveId" clId="{772CC93A-DE77-4894-A2DF-F8939256AF26}" dt="2021-06-11T02:03:43.431" v="9502" actId="21"/>
        <pc:sldMkLst>
          <pc:docMk/>
          <pc:sldMk cId="2950683244" sldId="894"/>
        </pc:sldMkLst>
        <pc:spChg chg="mod">
          <ac:chgData name="Thomas Nield" userId="e7924354f0a44a8c" providerId="LiveId" clId="{772CC93A-DE77-4894-A2DF-F8939256AF26}" dt="2021-06-11T02:03:43.431" v="9502" actId="21"/>
          <ac:spMkLst>
            <pc:docMk/>
            <pc:sldMk cId="2950683244" sldId="894"/>
            <ac:spMk id="2" creationId="{19C09458-7062-4F4F-BF92-404DC8E80C7C}"/>
          </ac:spMkLst>
        </pc:spChg>
        <pc:spChg chg="add mod">
          <ac:chgData name="Thomas Nield" userId="e7924354f0a44a8c" providerId="LiveId" clId="{772CC93A-DE77-4894-A2DF-F8939256AF26}" dt="2021-06-11T01:59:10.431" v="9445" actId="167"/>
          <ac:spMkLst>
            <pc:docMk/>
            <pc:sldMk cId="2950683244" sldId="894"/>
            <ac:spMk id="4" creationId="{E9D91C1A-D413-40BB-93F9-AECF5697A1ED}"/>
          </ac:spMkLst>
        </pc:spChg>
        <pc:spChg chg="del mod">
          <ac:chgData name="Thomas Nield" userId="e7924354f0a44a8c" providerId="LiveId" clId="{772CC93A-DE77-4894-A2DF-F8939256AF26}" dt="2021-06-11T01:54:18.521" v="9418" actId="478"/>
          <ac:spMkLst>
            <pc:docMk/>
            <pc:sldMk cId="2950683244" sldId="894"/>
            <ac:spMk id="6" creationId="{833CA1A5-318F-4AED-BDF2-69E45CD01B73}"/>
          </ac:spMkLst>
        </pc:spChg>
      </pc:sldChg>
      <pc:sldChg chg="modSp add mod">
        <pc:chgData name="Thomas Nield" userId="e7924354f0a44a8c" providerId="LiveId" clId="{772CC93A-DE77-4894-A2DF-F8939256AF26}" dt="2021-06-11T02:05:47.249" v="9548" actId="20577"/>
        <pc:sldMkLst>
          <pc:docMk/>
          <pc:sldMk cId="2640117572" sldId="895"/>
        </pc:sldMkLst>
        <pc:spChg chg="mod">
          <ac:chgData name="Thomas Nield" userId="e7924354f0a44a8c" providerId="LiveId" clId="{772CC93A-DE77-4894-A2DF-F8939256AF26}" dt="2021-06-11T02:05:47.249" v="9548" actId="20577"/>
          <ac:spMkLst>
            <pc:docMk/>
            <pc:sldMk cId="2640117572" sldId="895"/>
            <ac:spMk id="2" creationId="{19C09458-7062-4F4F-BF92-404DC8E80C7C}"/>
          </ac:spMkLst>
        </pc:spChg>
      </pc:sldChg>
      <pc:sldChg chg="modSp new del mod">
        <pc:chgData name="Thomas Nield" userId="e7924354f0a44a8c" providerId="LiveId" clId="{772CC93A-DE77-4894-A2DF-F8939256AF26}" dt="2021-06-11T02:09:18.587" v="9568" actId="2696"/>
        <pc:sldMkLst>
          <pc:docMk/>
          <pc:sldMk cId="661389170" sldId="896"/>
        </pc:sldMkLst>
        <pc:spChg chg="mod">
          <ac:chgData name="Thomas Nield" userId="e7924354f0a44a8c" providerId="LiveId" clId="{772CC93A-DE77-4894-A2DF-F8939256AF26}" dt="2021-06-11T02:08:12.446" v="9565" actId="20577"/>
          <ac:spMkLst>
            <pc:docMk/>
            <pc:sldMk cId="661389170" sldId="896"/>
            <ac:spMk id="3" creationId="{A65FE772-C46A-4CD0-A0DD-D682EF27E52C}"/>
          </ac:spMkLst>
        </pc:spChg>
      </pc:sldChg>
      <pc:sldChg chg="addSp delSp modSp new mod">
        <pc:chgData name="Thomas Nield" userId="e7924354f0a44a8c" providerId="LiveId" clId="{772CC93A-DE77-4894-A2DF-F8939256AF26}" dt="2021-06-11T02:29:15.579" v="10135" actId="1076"/>
        <pc:sldMkLst>
          <pc:docMk/>
          <pc:sldMk cId="3313303144" sldId="896"/>
        </pc:sldMkLst>
        <pc:spChg chg="mod">
          <ac:chgData name="Thomas Nield" userId="e7924354f0a44a8c" providerId="LiveId" clId="{772CC93A-DE77-4894-A2DF-F8939256AF26}" dt="2021-06-11T02:22:56.048" v="9731" actId="27636"/>
          <ac:spMkLst>
            <pc:docMk/>
            <pc:sldMk cId="3313303144" sldId="896"/>
            <ac:spMk id="2" creationId="{3D38E9C1-A1D0-43F4-B19C-AF443C67077C}"/>
          </ac:spMkLst>
        </pc:spChg>
        <pc:spChg chg="mod">
          <ac:chgData name="Thomas Nield" userId="e7924354f0a44a8c" providerId="LiveId" clId="{772CC93A-DE77-4894-A2DF-F8939256AF26}" dt="2021-06-11T02:28:58.659" v="10131" actId="20577"/>
          <ac:spMkLst>
            <pc:docMk/>
            <pc:sldMk cId="3313303144" sldId="896"/>
            <ac:spMk id="3" creationId="{5C31B181-28C8-42F3-BF04-759D4957E8EC}"/>
          </ac:spMkLst>
        </pc:spChg>
        <pc:picChg chg="add del mod">
          <ac:chgData name="Thomas Nield" userId="e7924354f0a44a8c" providerId="LiveId" clId="{772CC93A-DE77-4894-A2DF-F8939256AF26}" dt="2021-06-11T02:28:16.713" v="10091" actId="478"/>
          <ac:picMkLst>
            <pc:docMk/>
            <pc:sldMk cId="3313303144" sldId="896"/>
            <ac:picMk id="7170" creationId="{67A7BA34-CB44-492C-BE21-369B06B07BFF}"/>
          </ac:picMkLst>
        </pc:picChg>
        <pc:picChg chg="add del mod">
          <ac:chgData name="Thomas Nield" userId="e7924354f0a44a8c" providerId="LiveId" clId="{772CC93A-DE77-4894-A2DF-F8939256AF26}" dt="2021-06-11T02:29:10.597" v="10132" actId="478"/>
          <ac:picMkLst>
            <pc:docMk/>
            <pc:sldMk cId="3313303144" sldId="896"/>
            <ac:picMk id="7172" creationId="{BA7C4C97-998E-4D5F-9ED6-98C405CA24AB}"/>
          </ac:picMkLst>
        </pc:picChg>
        <pc:picChg chg="add mod">
          <ac:chgData name="Thomas Nield" userId="e7924354f0a44a8c" providerId="LiveId" clId="{772CC93A-DE77-4894-A2DF-F8939256AF26}" dt="2021-06-11T02:29:15.579" v="10135" actId="1076"/>
          <ac:picMkLst>
            <pc:docMk/>
            <pc:sldMk cId="3313303144" sldId="896"/>
            <ac:picMk id="7174" creationId="{A382E7EA-25AC-46A1-9CD3-B4527E8B4652}"/>
          </ac:picMkLst>
        </pc:picChg>
      </pc:sldChg>
      <pc:sldChg chg="modSp add mod">
        <pc:chgData name="Thomas Nield" userId="e7924354f0a44a8c" providerId="LiveId" clId="{772CC93A-DE77-4894-A2DF-F8939256AF26}" dt="2021-06-11T02:34:02.851" v="10555" actId="20577"/>
        <pc:sldMkLst>
          <pc:docMk/>
          <pc:sldMk cId="618921590" sldId="897"/>
        </pc:sldMkLst>
        <pc:spChg chg="mod">
          <ac:chgData name="Thomas Nield" userId="e7924354f0a44a8c" providerId="LiveId" clId="{772CC93A-DE77-4894-A2DF-F8939256AF26}" dt="2021-06-11T02:34:02.851" v="10555" actId="20577"/>
          <ac:spMkLst>
            <pc:docMk/>
            <pc:sldMk cId="618921590" sldId="897"/>
            <ac:spMk id="3" creationId="{5C31B181-28C8-42F3-BF04-759D4957E8EC}"/>
          </ac:spMkLst>
        </pc:spChg>
        <pc:picChg chg="mod">
          <ac:chgData name="Thomas Nield" userId="e7924354f0a44a8c" providerId="LiveId" clId="{772CC93A-DE77-4894-A2DF-F8939256AF26}" dt="2021-06-11T02:31:00.504" v="10137" actId="14826"/>
          <ac:picMkLst>
            <pc:docMk/>
            <pc:sldMk cId="618921590" sldId="897"/>
            <ac:picMk id="7174" creationId="{A382E7EA-25AC-46A1-9CD3-B4527E8B4652}"/>
          </ac:picMkLst>
        </pc:picChg>
      </pc:sldChg>
      <pc:sldChg chg="modSp add mod">
        <pc:chgData name="Thomas Nield" userId="e7924354f0a44a8c" providerId="LiveId" clId="{772CC93A-DE77-4894-A2DF-F8939256AF26}" dt="2021-06-11T02:46:22.678" v="11532" actId="20577"/>
        <pc:sldMkLst>
          <pc:docMk/>
          <pc:sldMk cId="920788061" sldId="898"/>
        </pc:sldMkLst>
        <pc:spChg chg="mod">
          <ac:chgData name="Thomas Nield" userId="e7924354f0a44a8c" providerId="LiveId" clId="{772CC93A-DE77-4894-A2DF-F8939256AF26}" dt="2021-06-11T02:46:22.678" v="11532" actId="20577"/>
          <ac:spMkLst>
            <pc:docMk/>
            <pc:sldMk cId="920788061" sldId="898"/>
            <ac:spMk id="3" creationId="{5C31B181-28C8-42F3-BF04-759D4957E8EC}"/>
          </ac:spMkLst>
        </pc:spChg>
        <pc:picChg chg="mod">
          <ac:chgData name="Thomas Nield" userId="e7924354f0a44a8c" providerId="LiveId" clId="{772CC93A-DE77-4894-A2DF-F8939256AF26}" dt="2021-06-11T02:33:04.134" v="10352" actId="14826"/>
          <ac:picMkLst>
            <pc:docMk/>
            <pc:sldMk cId="920788061" sldId="898"/>
            <ac:picMk id="7174" creationId="{A382E7EA-25AC-46A1-9CD3-B4527E8B4652}"/>
          </ac:picMkLst>
        </pc:picChg>
      </pc:sldChg>
      <pc:sldChg chg="add del">
        <pc:chgData name="Thomas Nield" userId="e7924354f0a44a8c" providerId="LiveId" clId="{772CC93A-DE77-4894-A2DF-F8939256AF26}" dt="2021-06-11T02:46:18.386" v="11530" actId="2696"/>
        <pc:sldMkLst>
          <pc:docMk/>
          <pc:sldMk cId="1900884605" sldId="899"/>
        </pc:sldMkLst>
      </pc:sldChg>
      <pc:sldChg chg="addSp delSp modSp add mod">
        <pc:chgData name="Thomas Nield" userId="e7924354f0a44a8c" providerId="LiveId" clId="{772CC93A-DE77-4894-A2DF-F8939256AF26}" dt="2021-06-11T02:41:02.833" v="10976" actId="6549"/>
        <pc:sldMkLst>
          <pc:docMk/>
          <pc:sldMk cId="2496090717" sldId="900"/>
        </pc:sldMkLst>
        <pc:spChg chg="mod">
          <ac:chgData name="Thomas Nield" userId="e7924354f0a44a8c" providerId="LiveId" clId="{772CC93A-DE77-4894-A2DF-F8939256AF26}" dt="2021-06-11T02:40:39.703" v="10974" actId="20577"/>
          <ac:spMkLst>
            <pc:docMk/>
            <pc:sldMk cId="2496090717" sldId="900"/>
            <ac:spMk id="2" creationId="{3D38E9C1-A1D0-43F4-B19C-AF443C67077C}"/>
          </ac:spMkLst>
        </pc:spChg>
        <pc:spChg chg="mod">
          <ac:chgData name="Thomas Nield" userId="e7924354f0a44a8c" providerId="LiveId" clId="{772CC93A-DE77-4894-A2DF-F8939256AF26}" dt="2021-06-11T02:41:02.833" v="10976" actId="6549"/>
          <ac:spMkLst>
            <pc:docMk/>
            <pc:sldMk cId="2496090717" sldId="900"/>
            <ac:spMk id="3" creationId="{5C31B181-28C8-42F3-BF04-759D4957E8EC}"/>
          </ac:spMkLst>
        </pc:spChg>
        <pc:spChg chg="add mod">
          <ac:chgData name="Thomas Nield" userId="e7924354f0a44a8c" providerId="LiveId" clId="{772CC93A-DE77-4894-A2DF-F8939256AF26}" dt="2021-06-11T02:38:32.558" v="10884" actId="1076"/>
          <ac:spMkLst>
            <pc:docMk/>
            <pc:sldMk cId="2496090717" sldId="900"/>
            <ac:spMk id="4" creationId="{50E63AE3-2BEC-4F64-9195-CBB18EB65F33}"/>
          </ac:spMkLst>
        </pc:spChg>
        <pc:picChg chg="add del mod">
          <ac:chgData name="Thomas Nield" userId="e7924354f0a44a8c" providerId="LiveId" clId="{772CC93A-DE77-4894-A2DF-F8939256AF26}" dt="2021-06-11T02:37:55.536" v="10825" actId="478"/>
          <ac:picMkLst>
            <pc:docMk/>
            <pc:sldMk cId="2496090717" sldId="900"/>
            <ac:picMk id="6" creationId="{7B23077E-1DF5-40FF-A4A2-65A78B3E9481}"/>
          </ac:picMkLst>
        </pc:picChg>
        <pc:picChg chg="add mod">
          <ac:chgData name="Thomas Nield" userId="e7924354f0a44a8c" providerId="LiveId" clId="{772CC93A-DE77-4894-A2DF-F8939256AF26}" dt="2021-06-11T02:38:01.431" v="10826"/>
          <ac:picMkLst>
            <pc:docMk/>
            <pc:sldMk cId="2496090717" sldId="900"/>
            <ac:picMk id="7" creationId="{2BE6E44B-E87A-40A0-B67F-971B49519BE4}"/>
          </ac:picMkLst>
        </pc:picChg>
        <pc:picChg chg="del">
          <ac:chgData name="Thomas Nield" userId="e7924354f0a44a8c" providerId="LiveId" clId="{772CC93A-DE77-4894-A2DF-F8939256AF26}" dt="2021-06-11T02:36:24.164" v="10673" actId="478"/>
          <ac:picMkLst>
            <pc:docMk/>
            <pc:sldMk cId="2496090717" sldId="900"/>
            <ac:picMk id="7174" creationId="{A382E7EA-25AC-46A1-9CD3-B4527E8B4652}"/>
          </ac:picMkLst>
        </pc:picChg>
      </pc:sldChg>
      <pc:sldChg chg="addSp delSp modSp add mod">
        <pc:chgData name="Thomas Nield" userId="e7924354f0a44a8c" providerId="LiveId" clId="{772CC93A-DE77-4894-A2DF-F8939256AF26}" dt="2021-06-11T02:47:16.930" v="11534" actId="1076"/>
        <pc:sldMkLst>
          <pc:docMk/>
          <pc:sldMk cId="2528046974" sldId="901"/>
        </pc:sldMkLst>
        <pc:spChg chg="mod">
          <ac:chgData name="Thomas Nield" userId="e7924354f0a44a8c" providerId="LiveId" clId="{772CC93A-DE77-4894-A2DF-F8939256AF26}" dt="2021-06-11T02:40:58.555" v="10975" actId="6549"/>
          <ac:spMkLst>
            <pc:docMk/>
            <pc:sldMk cId="2528046974" sldId="901"/>
            <ac:spMk id="2" creationId="{3D38E9C1-A1D0-43F4-B19C-AF443C67077C}"/>
          </ac:spMkLst>
        </pc:spChg>
        <pc:spChg chg="mod">
          <ac:chgData name="Thomas Nield" userId="e7924354f0a44a8c" providerId="LiveId" clId="{772CC93A-DE77-4894-A2DF-F8939256AF26}" dt="2021-06-11T02:47:02.378" v="11533" actId="20577"/>
          <ac:spMkLst>
            <pc:docMk/>
            <pc:sldMk cId="2528046974" sldId="901"/>
            <ac:spMk id="3" creationId="{5C31B181-28C8-42F3-BF04-759D4957E8EC}"/>
          </ac:spMkLst>
        </pc:spChg>
        <pc:spChg chg="del">
          <ac:chgData name="Thomas Nield" userId="e7924354f0a44a8c" providerId="LiveId" clId="{772CC93A-DE77-4894-A2DF-F8939256AF26}" dt="2021-06-11T02:40:12.868" v="10886" actId="478"/>
          <ac:spMkLst>
            <pc:docMk/>
            <pc:sldMk cId="2528046974" sldId="901"/>
            <ac:spMk id="4" creationId="{50E63AE3-2BEC-4F64-9195-CBB18EB65F33}"/>
          </ac:spMkLst>
        </pc:spChg>
        <pc:spChg chg="add mod">
          <ac:chgData name="Thomas Nield" userId="e7924354f0a44a8c" providerId="LiveId" clId="{772CC93A-DE77-4894-A2DF-F8939256AF26}" dt="2021-06-11T02:47:16.930" v="11534" actId="1076"/>
          <ac:spMkLst>
            <pc:docMk/>
            <pc:sldMk cId="2528046974" sldId="901"/>
            <ac:spMk id="5" creationId="{329707AB-82B2-4B00-9FC6-045E6D9FE399}"/>
          </ac:spMkLst>
        </pc:spChg>
      </pc:sldChg>
      <pc:sldChg chg="addSp delSp modSp add mod">
        <pc:chgData name="Thomas Nield" userId="e7924354f0a44a8c" providerId="LiveId" clId="{772CC93A-DE77-4894-A2DF-F8939256AF26}" dt="2021-06-11T02:47:39.249" v="11538" actId="20577"/>
        <pc:sldMkLst>
          <pc:docMk/>
          <pc:sldMk cId="2298965090" sldId="902"/>
        </pc:sldMkLst>
        <pc:spChg chg="mod">
          <ac:chgData name="Thomas Nield" userId="e7924354f0a44a8c" providerId="LiveId" clId="{772CC93A-DE77-4894-A2DF-F8939256AF26}" dt="2021-06-11T02:45:12.383" v="11529" actId="20577"/>
          <ac:spMkLst>
            <pc:docMk/>
            <pc:sldMk cId="2298965090" sldId="902"/>
            <ac:spMk id="2" creationId="{3D38E9C1-A1D0-43F4-B19C-AF443C67077C}"/>
          </ac:spMkLst>
        </pc:spChg>
        <pc:spChg chg="mod">
          <ac:chgData name="Thomas Nield" userId="e7924354f0a44a8c" providerId="LiveId" clId="{772CC93A-DE77-4894-A2DF-F8939256AF26}" dt="2021-06-11T02:47:39.249" v="11538" actId="20577"/>
          <ac:spMkLst>
            <pc:docMk/>
            <pc:sldMk cId="2298965090" sldId="902"/>
            <ac:spMk id="3" creationId="{5C31B181-28C8-42F3-BF04-759D4957E8EC}"/>
          </ac:spMkLst>
        </pc:spChg>
        <pc:spChg chg="add mod">
          <ac:chgData name="Thomas Nield" userId="e7924354f0a44a8c" providerId="LiveId" clId="{772CC93A-DE77-4894-A2DF-F8939256AF26}" dt="2021-06-11T02:44:26.151" v="11351" actId="1076"/>
          <ac:spMkLst>
            <pc:docMk/>
            <pc:sldMk cId="2298965090" sldId="902"/>
            <ac:spMk id="4" creationId="{EA31D625-CD4C-4ACB-BE23-85DB753CE13B}"/>
          </ac:spMkLst>
        </pc:spChg>
        <pc:spChg chg="del">
          <ac:chgData name="Thomas Nield" userId="e7924354f0a44a8c" providerId="LiveId" clId="{772CC93A-DE77-4894-A2DF-F8939256AF26}" dt="2021-06-11T02:43:20.893" v="11214" actId="478"/>
          <ac:spMkLst>
            <pc:docMk/>
            <pc:sldMk cId="2298965090" sldId="902"/>
            <ac:spMk id="5" creationId="{329707AB-82B2-4B00-9FC6-045E6D9FE399}"/>
          </ac:spMkLst>
        </pc:spChg>
      </pc:sldChg>
      <pc:sldChg chg="addSp delSp modSp new mod">
        <pc:chgData name="Thomas Nield" userId="e7924354f0a44a8c" providerId="LiveId" clId="{772CC93A-DE77-4894-A2DF-F8939256AF26}" dt="2021-06-11T02:50:04.461" v="11630" actId="20577"/>
        <pc:sldMkLst>
          <pc:docMk/>
          <pc:sldMk cId="2458883479" sldId="903"/>
        </pc:sldMkLst>
        <pc:spChg chg="mod">
          <ac:chgData name="Thomas Nield" userId="e7924354f0a44a8c" providerId="LiveId" clId="{772CC93A-DE77-4894-A2DF-F8939256AF26}" dt="2021-06-11T02:47:58.392" v="11556" actId="20577"/>
          <ac:spMkLst>
            <pc:docMk/>
            <pc:sldMk cId="2458883479" sldId="903"/>
            <ac:spMk id="2" creationId="{68D71F68-C32B-47E1-8BC0-6D8A57182EB1}"/>
          </ac:spMkLst>
        </pc:spChg>
        <pc:spChg chg="del">
          <ac:chgData name="Thomas Nield" userId="e7924354f0a44a8c" providerId="LiveId" clId="{772CC93A-DE77-4894-A2DF-F8939256AF26}" dt="2021-06-11T02:48:00.500" v="11557" actId="478"/>
          <ac:spMkLst>
            <pc:docMk/>
            <pc:sldMk cId="2458883479" sldId="903"/>
            <ac:spMk id="3" creationId="{CEE52677-689F-4FDD-8C93-5573BDE4B2ED}"/>
          </ac:spMkLst>
        </pc:spChg>
        <pc:spChg chg="add mod">
          <ac:chgData name="Thomas Nield" userId="e7924354f0a44a8c" providerId="LiveId" clId="{772CC93A-DE77-4894-A2DF-F8939256AF26}" dt="2021-06-11T02:50:04.461" v="11630" actId="20577"/>
          <ac:spMkLst>
            <pc:docMk/>
            <pc:sldMk cId="2458883479" sldId="903"/>
            <ac:spMk id="5" creationId="{C36B13D1-B312-4C5F-8BF9-CE3958F580EF}"/>
          </ac:spMkLst>
        </pc:spChg>
      </pc:sldChg>
    </pc:docChg>
  </pc:docChgLst>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53399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6/12/2021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51375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6/12/2021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T647CGsuOVU"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hyperlink" Target="https://www.desmos.com/calculator/ruvtlp9zk6"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5.xml"/><Relationship Id="rId4" Type="http://schemas.openxmlformats.org/officeDocument/2006/relationships/image" Target="../media/image70.gif"/></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en.wikipedia.org/wiki/Ishango_bon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sympy.org/latest/index.html" TargetMode="External"/><Relationship Id="rId2" Type="http://schemas.openxmlformats.org/officeDocument/2006/relationships/hyperlink" Target="https://www.youtube.com/playlist?list=PLZHQObOWTQDMsr9K-rj53DwVRMYO3t5Y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ast.wikipedia.org/wiki/Brahmagup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Calculus and Functions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39431C7-AB71-4A5E-85E5-220C6B455A1B}"/>
                  </a:ext>
                </a:extLst>
              </p:cNvPr>
              <p:cNvSpPr>
                <a:spLocks noGrp="1"/>
              </p:cNvSpPr>
              <p:nvPr>
                <p:ph sz="half" idx="2"/>
              </p:nvPr>
            </p:nvSpPr>
            <p:spPr>
              <a:xfrm>
                <a:off x="541612" y="1431014"/>
                <a:ext cx="5912454" cy="3978275"/>
              </a:xfrm>
            </p:spPr>
            <p:txBody>
              <a:bodyPr/>
              <a:lstStyle/>
              <a:p>
                <a:pPr marL="0" indent="0">
                  <a:buNone/>
                </a:pPr>
                <a:r>
                  <a:rPr lang="en-US" b="1" dirty="0">
                    <a:solidFill>
                      <a:srgbClr val="FF0000"/>
                    </a:solidFill>
                  </a:rPr>
                  <a:t>Real numbers </a:t>
                </a:r>
                <a:r>
                  <a:rPr lang="en-US" b="1" dirty="0"/>
                  <a:t>include rational as well as irrational numbers. </a:t>
                </a:r>
              </a:p>
              <a:p>
                <a:pPr marL="0" indent="0">
                  <a:buNone/>
                </a:pPr>
                <a:endParaRPr lang="en-US" b="1" dirty="0"/>
              </a:p>
              <a:p>
                <a:pPr marL="0" indent="0" algn="ctr">
                  <a:buNone/>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ℝ</m:t>
                      </m:r>
                    </m:oMath>
                  </m:oMathPara>
                </a14:m>
                <a:endParaRPr lang="en-US" sz="3600" b="1" dirty="0"/>
              </a:p>
              <a:p>
                <a:pPr marL="0" indent="0">
                  <a:buNone/>
                </a:pPr>
                <a:r>
                  <a:rPr lang="en-US" dirty="0"/>
                  <a:t>Every number type we have learned up to this point </a:t>
                </a:r>
                <a:r>
                  <a:rPr lang="en-US"/>
                  <a:t>is considered a real number. </a:t>
                </a:r>
              </a:p>
              <a:p>
                <a:pPr marL="0" indent="0">
                  <a:buNone/>
                </a:pPr>
                <a:r>
                  <a:rPr lang="en-US" dirty="0"/>
                  <a:t>In practicality, when you are doing any data science work you can treat any decimals you work with as real numbers. </a:t>
                </a:r>
              </a:p>
              <a:p>
                <a:pPr marL="0" indent="0">
                  <a:buNone/>
                </a:pPr>
                <a:r>
                  <a:rPr lang="en-US" dirty="0"/>
                  <a:t>In plain Python you effectively treat any float type as a real number.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939431C7-AB71-4A5E-85E5-220C6B455A1B}"/>
                  </a:ext>
                </a:extLst>
              </p:cNvPr>
              <p:cNvSpPr>
                <a:spLocks noGrp="1" noRot="1" noChangeAspect="1" noMove="1" noResize="1" noEditPoints="1" noAdjustHandles="1" noChangeArrowheads="1" noChangeShapeType="1" noTextEdit="1"/>
              </p:cNvSpPr>
              <p:nvPr>
                <p:ph sz="half" idx="2"/>
              </p:nvPr>
            </p:nvSpPr>
            <p:spPr>
              <a:xfrm>
                <a:off x="541612" y="1431014"/>
                <a:ext cx="5912454" cy="3978275"/>
              </a:xfrm>
              <a:blipFill>
                <a:blip r:embed="rId2"/>
                <a:stretch>
                  <a:fillRect l="-928" t="-1994" r="-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170C830-EE8C-4088-ADDF-1EE2CA5D448D}"/>
              </a:ext>
            </a:extLst>
          </p:cNvPr>
          <p:cNvSpPr>
            <a:spLocks noGrp="1"/>
          </p:cNvSpPr>
          <p:nvPr>
            <p:ph type="title"/>
          </p:nvPr>
        </p:nvSpPr>
        <p:spPr/>
        <p:txBody>
          <a:bodyPr/>
          <a:lstStyle/>
          <a:p>
            <a:r>
              <a:rPr lang="en-US" dirty="0"/>
              <a:t>Number Systems - Real Numbers</a:t>
            </a:r>
          </a:p>
        </p:txBody>
      </p:sp>
      <p:sp>
        <p:nvSpPr>
          <p:cNvPr id="4" name="Rectangle 1">
            <a:extLst>
              <a:ext uri="{FF2B5EF4-FFF2-40B4-BE49-F238E27FC236}">
                <a16:creationId xmlns:a16="http://schemas.microsoft.com/office/drawing/2014/main" id="{A78487E5-359D-4020-B614-3A94C9222EB3}"/>
              </a:ext>
            </a:extLst>
          </p:cNvPr>
          <p:cNvSpPr>
            <a:spLocks noChangeArrowheads="1"/>
          </p:cNvSpPr>
          <p:nvPr/>
        </p:nvSpPr>
        <p:spPr bwMode="auto">
          <a:xfrm>
            <a:off x="7683002" y="4825703"/>
            <a:ext cx="3213717" cy="95410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4.5</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7</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650.3</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25.0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EE4C9A6C-DB9C-4F6F-9496-4F31774F1A43}"/>
              </a:ext>
            </a:extLst>
          </p:cNvPr>
          <p:cNvGrpSpPr/>
          <p:nvPr/>
        </p:nvGrpSpPr>
        <p:grpSpPr>
          <a:xfrm>
            <a:off x="6909712" y="1431014"/>
            <a:ext cx="4740676" cy="2723794"/>
            <a:chOff x="7173157" y="1448711"/>
            <a:chExt cx="4563123" cy="2563996"/>
          </a:xfrm>
        </p:grpSpPr>
        <p:sp>
          <p:nvSpPr>
            <p:cNvPr id="8" name="Oval 7">
              <a:extLst>
                <a:ext uri="{FF2B5EF4-FFF2-40B4-BE49-F238E27FC236}">
                  <a16:creationId xmlns:a16="http://schemas.microsoft.com/office/drawing/2014/main" id="{18F54A3A-0FD7-4881-A5E9-38BEF52BFF17}"/>
                </a:ext>
              </a:extLst>
            </p:cNvPr>
            <p:cNvSpPr/>
            <p:nvPr/>
          </p:nvSpPr>
          <p:spPr>
            <a:xfrm>
              <a:off x="7173157" y="1448711"/>
              <a:ext cx="4563123" cy="2563996"/>
            </a:xfrm>
            <a:prstGeom prst="ellipse">
              <a:avLst/>
            </a:prstGeom>
            <a:solidFill>
              <a:srgbClr val="F2F7F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EC700D-A252-4941-B8D4-BADB8EC689BE}"/>
                </a:ext>
              </a:extLst>
            </p:cNvPr>
            <p:cNvSpPr txBox="1"/>
            <p:nvPr/>
          </p:nvSpPr>
          <p:spPr>
            <a:xfrm>
              <a:off x="8859914" y="1448711"/>
              <a:ext cx="1189607" cy="276999"/>
            </a:xfrm>
            <a:prstGeom prst="rect">
              <a:avLst/>
            </a:prstGeom>
            <a:noFill/>
          </p:spPr>
          <p:txBody>
            <a:bodyPr wrap="square" rtlCol="0">
              <a:spAutoFit/>
            </a:bodyPr>
            <a:lstStyle/>
            <a:p>
              <a:r>
                <a:rPr lang="en-US" sz="1200" b="1" dirty="0">
                  <a:solidFill>
                    <a:schemeClr val="tx2"/>
                  </a:solidFill>
                </a:rPr>
                <a:t>Real Numbers</a:t>
              </a:r>
            </a:p>
          </p:txBody>
        </p:sp>
      </p:grpSp>
      <p:grpSp>
        <p:nvGrpSpPr>
          <p:cNvPr id="11" name="Group 10">
            <a:extLst>
              <a:ext uri="{FF2B5EF4-FFF2-40B4-BE49-F238E27FC236}">
                <a16:creationId xmlns:a16="http://schemas.microsoft.com/office/drawing/2014/main" id="{02D8011C-6A23-4B53-AB94-7AED4371219B}"/>
              </a:ext>
            </a:extLst>
          </p:cNvPr>
          <p:cNvGrpSpPr/>
          <p:nvPr/>
        </p:nvGrpSpPr>
        <p:grpSpPr>
          <a:xfrm>
            <a:off x="6994005" y="1918239"/>
            <a:ext cx="3048000" cy="1712656"/>
            <a:chOff x="7173157" y="1448711"/>
            <a:chExt cx="4563123" cy="2563996"/>
          </a:xfrm>
        </p:grpSpPr>
        <p:sp>
          <p:nvSpPr>
            <p:cNvPr id="12" name="Oval 11">
              <a:extLst>
                <a:ext uri="{FF2B5EF4-FFF2-40B4-BE49-F238E27FC236}">
                  <a16:creationId xmlns:a16="http://schemas.microsoft.com/office/drawing/2014/main" id="{D59DB3E3-E303-46F8-92A3-9F8D98666BC6}"/>
                </a:ext>
              </a:extLst>
            </p:cNvPr>
            <p:cNvSpPr/>
            <p:nvPr/>
          </p:nvSpPr>
          <p:spPr>
            <a:xfrm>
              <a:off x="7173157" y="1448711"/>
              <a:ext cx="4563123" cy="2563996"/>
            </a:xfrm>
            <a:prstGeom prst="ellipse">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CF92477-C67E-459E-9FB7-9A3C00173A53}"/>
                </a:ext>
              </a:extLst>
            </p:cNvPr>
            <p:cNvSpPr txBox="1"/>
            <p:nvPr/>
          </p:nvSpPr>
          <p:spPr>
            <a:xfrm>
              <a:off x="8320597" y="1489219"/>
              <a:ext cx="2221751" cy="414692"/>
            </a:xfrm>
            <a:prstGeom prst="rect">
              <a:avLst/>
            </a:prstGeom>
            <a:noFill/>
          </p:spPr>
          <p:txBody>
            <a:bodyPr wrap="square" rtlCol="0">
              <a:spAutoFit/>
            </a:bodyPr>
            <a:lstStyle/>
            <a:p>
              <a:r>
                <a:rPr lang="en-US" sz="1200" b="1" dirty="0">
                  <a:solidFill>
                    <a:schemeClr val="tx2"/>
                  </a:solidFill>
                </a:rPr>
                <a:t>Rational Numbers</a:t>
              </a:r>
            </a:p>
          </p:txBody>
        </p:sp>
      </p:grpSp>
      <p:grpSp>
        <p:nvGrpSpPr>
          <p:cNvPr id="14" name="Group 13">
            <a:extLst>
              <a:ext uri="{FF2B5EF4-FFF2-40B4-BE49-F238E27FC236}">
                <a16:creationId xmlns:a16="http://schemas.microsoft.com/office/drawing/2014/main" id="{A6E626C9-A862-45E2-AE56-E1E1B71C474E}"/>
              </a:ext>
            </a:extLst>
          </p:cNvPr>
          <p:cNvGrpSpPr/>
          <p:nvPr/>
        </p:nvGrpSpPr>
        <p:grpSpPr>
          <a:xfrm>
            <a:off x="10120468" y="1923875"/>
            <a:ext cx="1192535" cy="739485"/>
            <a:chOff x="7173157" y="1448711"/>
            <a:chExt cx="4563123" cy="2563996"/>
          </a:xfrm>
        </p:grpSpPr>
        <p:sp>
          <p:nvSpPr>
            <p:cNvPr id="15" name="Oval 14">
              <a:extLst>
                <a:ext uri="{FF2B5EF4-FFF2-40B4-BE49-F238E27FC236}">
                  <a16:creationId xmlns:a16="http://schemas.microsoft.com/office/drawing/2014/main" id="{1040AE4C-C53D-4956-990C-97DFD4B5D3AF}"/>
                </a:ext>
              </a:extLst>
            </p:cNvPr>
            <p:cNvSpPr/>
            <p:nvPr/>
          </p:nvSpPr>
          <p:spPr>
            <a:xfrm>
              <a:off x="7173157" y="1448711"/>
              <a:ext cx="4563123"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3CB7EC4-8E63-4ED9-B36F-77E3930796EE}"/>
                </a:ext>
              </a:extLst>
            </p:cNvPr>
            <p:cNvSpPr txBox="1"/>
            <p:nvPr/>
          </p:nvSpPr>
          <p:spPr>
            <a:xfrm>
              <a:off x="8044770" y="1522987"/>
              <a:ext cx="3159379" cy="1387290"/>
            </a:xfrm>
            <a:prstGeom prst="rect">
              <a:avLst/>
            </a:prstGeom>
            <a:noFill/>
          </p:spPr>
          <p:txBody>
            <a:bodyPr wrap="square" rtlCol="0">
              <a:spAutoFit/>
            </a:bodyPr>
            <a:lstStyle/>
            <a:p>
              <a:r>
                <a:rPr lang="en-US" sz="1000" b="1" dirty="0">
                  <a:solidFill>
                    <a:schemeClr val="tx2"/>
                  </a:solidFill>
                </a:rPr>
                <a:t>Irrational Numbers</a:t>
              </a:r>
            </a:p>
          </p:txBody>
        </p:sp>
      </p:grpSp>
      <p:grpSp>
        <p:nvGrpSpPr>
          <p:cNvPr id="17" name="Group 16">
            <a:extLst>
              <a:ext uri="{FF2B5EF4-FFF2-40B4-BE49-F238E27FC236}">
                <a16:creationId xmlns:a16="http://schemas.microsoft.com/office/drawing/2014/main" id="{C1515473-F319-4026-9798-FF0720499CCC}"/>
              </a:ext>
            </a:extLst>
          </p:cNvPr>
          <p:cNvGrpSpPr/>
          <p:nvPr/>
        </p:nvGrpSpPr>
        <p:grpSpPr>
          <a:xfrm>
            <a:off x="7822633" y="2185585"/>
            <a:ext cx="2219372" cy="1257487"/>
            <a:chOff x="7173157" y="1427260"/>
            <a:chExt cx="4563123" cy="2585447"/>
          </a:xfrm>
        </p:grpSpPr>
        <p:sp>
          <p:nvSpPr>
            <p:cNvPr id="18" name="Oval 17">
              <a:extLst>
                <a:ext uri="{FF2B5EF4-FFF2-40B4-BE49-F238E27FC236}">
                  <a16:creationId xmlns:a16="http://schemas.microsoft.com/office/drawing/2014/main" id="{6B97CEA5-28A4-46A2-901F-51A08728C0A5}"/>
                </a:ext>
              </a:extLst>
            </p:cNvPr>
            <p:cNvSpPr/>
            <p:nvPr/>
          </p:nvSpPr>
          <p:spPr>
            <a:xfrm>
              <a:off x="7173157" y="1448711"/>
              <a:ext cx="4563123" cy="2563996"/>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05C7DF6-9558-42FF-BE45-B4F33F43C4E8}"/>
                </a:ext>
              </a:extLst>
            </p:cNvPr>
            <p:cNvSpPr txBox="1"/>
            <p:nvPr/>
          </p:nvSpPr>
          <p:spPr>
            <a:xfrm>
              <a:off x="8821338" y="1427260"/>
              <a:ext cx="1658056" cy="569522"/>
            </a:xfrm>
            <a:prstGeom prst="rect">
              <a:avLst/>
            </a:prstGeom>
            <a:noFill/>
          </p:spPr>
          <p:txBody>
            <a:bodyPr wrap="square" rtlCol="0">
              <a:spAutoFit/>
            </a:bodyPr>
            <a:lstStyle/>
            <a:p>
              <a:r>
                <a:rPr lang="en-US" sz="1200" b="1" dirty="0">
                  <a:solidFill>
                    <a:schemeClr val="tx2"/>
                  </a:solidFill>
                </a:rPr>
                <a:t>Integers</a:t>
              </a:r>
            </a:p>
          </p:txBody>
        </p:sp>
      </p:grpSp>
      <p:grpSp>
        <p:nvGrpSpPr>
          <p:cNvPr id="20" name="Group 19">
            <a:extLst>
              <a:ext uri="{FF2B5EF4-FFF2-40B4-BE49-F238E27FC236}">
                <a16:creationId xmlns:a16="http://schemas.microsoft.com/office/drawing/2014/main" id="{FCAAA2B7-F263-4ADB-BA32-35BED074CB9A}"/>
              </a:ext>
            </a:extLst>
          </p:cNvPr>
          <p:cNvGrpSpPr/>
          <p:nvPr/>
        </p:nvGrpSpPr>
        <p:grpSpPr>
          <a:xfrm>
            <a:off x="8547836" y="2430826"/>
            <a:ext cx="1582966" cy="833880"/>
            <a:chOff x="7173157" y="1585201"/>
            <a:chExt cx="4867267" cy="2563996"/>
          </a:xfrm>
        </p:grpSpPr>
        <p:sp>
          <p:nvSpPr>
            <p:cNvPr id="21" name="Oval 20">
              <a:extLst>
                <a:ext uri="{FF2B5EF4-FFF2-40B4-BE49-F238E27FC236}">
                  <a16:creationId xmlns:a16="http://schemas.microsoft.com/office/drawing/2014/main" id="{3597BB62-E597-4BFB-A57E-33E301B409FE}"/>
                </a:ext>
              </a:extLst>
            </p:cNvPr>
            <p:cNvSpPr/>
            <p:nvPr/>
          </p:nvSpPr>
          <p:spPr>
            <a:xfrm>
              <a:off x="7173157" y="1585201"/>
              <a:ext cx="4563122"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29EFA77-BF48-4C88-9A60-B1943904E697}"/>
                </a:ext>
              </a:extLst>
            </p:cNvPr>
            <p:cNvSpPr txBox="1"/>
            <p:nvPr/>
          </p:nvSpPr>
          <p:spPr>
            <a:xfrm>
              <a:off x="8519119" y="1661040"/>
              <a:ext cx="3521305" cy="1230250"/>
            </a:xfrm>
            <a:prstGeom prst="rect">
              <a:avLst/>
            </a:prstGeom>
            <a:noFill/>
          </p:spPr>
          <p:txBody>
            <a:bodyPr wrap="square" rtlCol="0">
              <a:spAutoFit/>
            </a:bodyPr>
            <a:lstStyle/>
            <a:p>
              <a:r>
                <a:rPr lang="en-US" sz="1000" b="1" dirty="0">
                  <a:solidFill>
                    <a:schemeClr val="tx2"/>
                  </a:solidFill>
                </a:rPr>
                <a:t>Natural Numbers</a:t>
              </a:r>
            </a:p>
          </p:txBody>
        </p:sp>
      </p:grpSp>
    </p:spTree>
    <p:extLst>
      <p:ext uri="{BB962C8B-B14F-4D97-AF65-F5344CB8AC3E}">
        <p14:creationId xmlns:p14="http://schemas.microsoft.com/office/powerpoint/2010/main" val="223489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E5E39A6-FF6C-4CE4-B315-D097D2052D0E}"/>
                  </a:ext>
                </a:extLst>
              </p:cNvPr>
              <p:cNvSpPr>
                <a:spLocks noGrp="1"/>
              </p:cNvSpPr>
              <p:nvPr>
                <p:ph sz="half" idx="2"/>
              </p:nvPr>
            </p:nvSpPr>
            <p:spPr>
              <a:xfrm>
                <a:off x="541613" y="1431014"/>
                <a:ext cx="6507258" cy="4978930"/>
              </a:xfrm>
            </p:spPr>
            <p:txBody>
              <a:bodyPr>
                <a:normAutofit fontScale="92500"/>
              </a:bodyPr>
              <a:lstStyle/>
              <a:p>
                <a:pPr marL="0" indent="0">
                  <a:buNone/>
                </a:pPr>
                <a:r>
                  <a:rPr lang="en-US" b="1" dirty="0"/>
                  <a:t>When you take the square root of a negative number, you end up with </a:t>
                </a:r>
                <a:r>
                  <a:rPr lang="en-US" b="1" dirty="0">
                    <a:solidFill>
                      <a:srgbClr val="FF0000"/>
                    </a:solidFill>
                  </a:rPr>
                  <a:t>a complex/imaginary number</a:t>
                </a:r>
                <a:r>
                  <a:rPr lang="en-US" b="1" dirty="0"/>
                  <a:t>.  </a:t>
                </a:r>
              </a:p>
              <a:p>
                <a:pPr marL="0" indent="0">
                  <a:buNone/>
                </a:pPr>
                <a:r>
                  <a:rPr lang="en-US" dirty="0"/>
                  <a:t>Imaginary numbers do in fact exist, but Descartes named them derogatorily deeming them “useless” until Euler and Gauss pointed out they do have legitimate use cases. </a:t>
                </a:r>
              </a:p>
              <a:p>
                <a:pPr marL="0" indent="0">
                  <a:buNone/>
                </a:pPr>
                <a:r>
                  <a:rPr lang="en-US" dirty="0"/>
                  <a:t>Imaginary Numbers are often denoted by </a:t>
                </a:r>
                <a:r>
                  <a:rPr lang="en-US" i="1" dirty="0" err="1"/>
                  <a:t>i</a:t>
                </a:r>
                <a:r>
                  <a:rPr lang="en-US" dirty="0"/>
                  <a:t>. </a:t>
                </a:r>
              </a:p>
              <a:p>
                <a:pPr marL="0" indent="0">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m:t>
                          </m:r>
                          <m:r>
                            <a:rPr lang="en-US" i="0" dirty="0">
                              <a:latin typeface="Cambria Math" panose="02040503050406030204" pitchFamily="18" charset="0"/>
                            </a:rPr>
                            <m:t>4</m:t>
                          </m:r>
                        </m:e>
                      </m:rad>
                      <m:r>
                        <a:rPr lang="en-US" i="0" dirty="0">
                          <a:latin typeface="Cambria Math" panose="02040503050406030204" pitchFamily="18" charset="0"/>
                        </a:rPr>
                        <m:t>=2ⅈ</m:t>
                      </m:r>
                    </m:oMath>
                  </m:oMathPara>
                </a14:m>
                <a:endParaRPr lang="en-US" dirty="0"/>
              </a:p>
              <a:p>
                <a:pPr marL="0" indent="0">
                  <a:buNone/>
                </a:pPr>
                <a:r>
                  <a:rPr lang="en-US" dirty="0"/>
                  <a:t>We will steer clear of imaginary and complex numbers but know they may occasionally pop up sometimes especially if you do matrix decomposition and other advanced tasks.</a:t>
                </a:r>
              </a:p>
              <a:p>
                <a:pPr marL="0" indent="0">
                  <a:buNone/>
                </a:pPr>
                <a:r>
                  <a:rPr lang="en-US" dirty="0"/>
                  <a:t>Plain Python will throw an error if you take a square root of a negative number, but </a:t>
                </a:r>
                <a:r>
                  <a:rPr lang="en-US" dirty="0" err="1"/>
                  <a:t>SymPy</a:t>
                </a:r>
                <a:r>
                  <a:rPr lang="en-US" dirty="0"/>
                  <a:t> will present it as a complex number. </a:t>
                </a:r>
              </a:p>
              <a:p>
                <a:pPr marL="0" indent="0">
                  <a:buNone/>
                </a:pPr>
                <a:r>
                  <a:rPr lang="en-US" dirty="0"/>
                  <a:t>Learn More: </a:t>
                </a:r>
                <a:r>
                  <a:rPr lang="en-US" dirty="0">
                    <a:hlinkClick r:id="rId2"/>
                  </a:rPr>
                  <a:t>https://www.youtube.com/watch?v=T647CGsuOVU</a:t>
                </a:r>
                <a:endParaRPr lang="en-US" dirty="0"/>
              </a:p>
              <a:p>
                <a:endParaRPr lang="en-US" dirty="0"/>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E5E39A6-FF6C-4CE4-B315-D097D2052D0E}"/>
                  </a:ext>
                </a:extLst>
              </p:cNvPr>
              <p:cNvSpPr>
                <a:spLocks noGrp="1" noRot="1" noChangeAspect="1" noMove="1" noResize="1" noEditPoints="1" noAdjustHandles="1" noChangeArrowheads="1" noChangeShapeType="1" noTextEdit="1"/>
              </p:cNvSpPr>
              <p:nvPr>
                <p:ph sz="half" idx="2"/>
              </p:nvPr>
            </p:nvSpPr>
            <p:spPr>
              <a:xfrm>
                <a:off x="541613" y="1431014"/>
                <a:ext cx="6507258" cy="4978930"/>
              </a:xfrm>
              <a:blipFill>
                <a:blip r:embed="rId3"/>
                <a:stretch>
                  <a:fillRect l="-656" t="-1102" r="-13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072076E-8C21-42C9-9DDD-A7E5A423A998}"/>
              </a:ext>
            </a:extLst>
          </p:cNvPr>
          <p:cNvSpPr>
            <a:spLocks noGrp="1"/>
          </p:cNvSpPr>
          <p:nvPr>
            <p:ph type="title"/>
          </p:nvPr>
        </p:nvSpPr>
        <p:spPr>
          <a:xfrm>
            <a:off x="521207" y="448056"/>
            <a:ext cx="7530839" cy="640080"/>
          </a:xfrm>
        </p:spPr>
        <p:txBody>
          <a:bodyPr>
            <a:normAutofit/>
          </a:bodyPr>
          <a:lstStyle/>
          <a:p>
            <a:r>
              <a:rPr lang="en-US" dirty="0"/>
              <a:t>Number Systems – Complex/Imaginary Numbers</a:t>
            </a:r>
          </a:p>
        </p:txBody>
      </p:sp>
      <p:grpSp>
        <p:nvGrpSpPr>
          <p:cNvPr id="14" name="Group 13">
            <a:extLst>
              <a:ext uri="{FF2B5EF4-FFF2-40B4-BE49-F238E27FC236}">
                <a16:creationId xmlns:a16="http://schemas.microsoft.com/office/drawing/2014/main" id="{288B452A-23DC-4C88-8E4E-165D2B534D46}"/>
              </a:ext>
            </a:extLst>
          </p:cNvPr>
          <p:cNvGrpSpPr/>
          <p:nvPr/>
        </p:nvGrpSpPr>
        <p:grpSpPr>
          <a:xfrm>
            <a:off x="8038074" y="1519597"/>
            <a:ext cx="3390452" cy="2839339"/>
            <a:chOff x="8300622" y="1519597"/>
            <a:chExt cx="3127903" cy="26194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D69C5D-F466-411C-BC57-FBBE5416A17B}"/>
                    </a:ext>
                  </a:extLst>
                </p:cNvPr>
                <p:cNvSpPr txBox="1"/>
                <p:nvPr/>
              </p:nvSpPr>
              <p:spPr>
                <a:xfrm>
                  <a:off x="8300622" y="2327417"/>
                  <a:ext cx="1454795" cy="854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ctrlPr>
                          </m:radPr>
                          <m:deg/>
                          <m:e>
                            <m:r>
                              <a:rPr lang="en-US" sz="5400" b="1" i="0" smtClean="0">
                                <a:ln w="22225">
                                  <a:solidFill>
                                    <a:schemeClr val="accent2"/>
                                  </a:solidFill>
                                  <a:prstDash val="solid"/>
                                </a:ln>
                                <a:solidFill>
                                  <a:schemeClr val="accent2">
                                    <a:lumMod val="40000"/>
                                    <a:lumOff val="60000"/>
                                  </a:schemeClr>
                                </a:solidFill>
                                <a:latin typeface="Cambria Math" panose="02040503050406030204" pitchFamily="18" charset="0"/>
                              </a:rPr>
                              <m:t>−</m:t>
                            </m:r>
                            <m: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t>𝟒</m:t>
                            </m:r>
                          </m:e>
                        </m:rad>
                      </m:oMath>
                    </m:oMathPara>
                  </a14:m>
                  <a:endParaRPr lang="en-US" sz="5400" b="1" dirty="0">
                    <a:ln w="22225">
                      <a:solidFill>
                        <a:schemeClr val="accent2"/>
                      </a:solidFill>
                      <a:prstDash val="solid"/>
                    </a:ln>
                    <a:solidFill>
                      <a:schemeClr val="accent2">
                        <a:lumMod val="40000"/>
                        <a:lumOff val="60000"/>
                      </a:schemeClr>
                    </a:solidFill>
                  </a:endParaRPr>
                </a:p>
              </p:txBody>
            </p:sp>
          </mc:Choice>
          <mc:Fallback xmlns="">
            <p:sp>
              <p:nvSpPr>
                <p:cNvPr id="8" name="TextBox 7">
                  <a:extLst>
                    <a:ext uri="{FF2B5EF4-FFF2-40B4-BE49-F238E27FC236}">
                      <a16:creationId xmlns:a16="http://schemas.microsoft.com/office/drawing/2014/main" id="{5AD69C5D-F466-411C-BC57-FBBE5416A17B}"/>
                    </a:ext>
                  </a:extLst>
                </p:cNvPr>
                <p:cNvSpPr txBox="1">
                  <a:spLocks noRot="1" noChangeAspect="1" noMove="1" noResize="1" noEditPoints="1" noAdjustHandles="1" noChangeArrowheads="1" noChangeShapeType="1" noTextEdit="1"/>
                </p:cNvSpPr>
                <p:nvPr/>
              </p:nvSpPr>
              <p:spPr>
                <a:xfrm>
                  <a:off x="8300622" y="2327417"/>
                  <a:ext cx="1454795" cy="8540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6F6AE01-D033-4133-BBF8-29A78C9FEB0F}"/>
                    </a:ext>
                  </a:extLst>
                </p:cNvPr>
                <p:cNvSpPr/>
                <p:nvPr/>
              </p:nvSpPr>
              <p:spPr>
                <a:xfrm>
                  <a:off x="10143237" y="2569404"/>
                  <a:ext cx="1280351" cy="1569660"/>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9600" b="1" i="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mbria Math" panose="02040503050406030204" pitchFamily="18" charset="0"/>
                          </a:rPr>
                          <m:t>𝜋</m:t>
                        </m:r>
                      </m:oMath>
                    </m:oMathPara>
                  </a14:m>
                  <a:endPar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mc:Choice>
          <mc:Fallback xmlns="">
            <p:sp>
              <p:nvSpPr>
                <p:cNvPr id="10" name="Rectangle 9">
                  <a:extLst>
                    <a:ext uri="{FF2B5EF4-FFF2-40B4-BE49-F238E27FC236}">
                      <a16:creationId xmlns:a16="http://schemas.microsoft.com/office/drawing/2014/main" id="{76F6AE01-D033-4133-BBF8-29A78C9FEB0F}"/>
                    </a:ext>
                  </a:extLst>
                </p:cNvPr>
                <p:cNvSpPr>
                  <a:spLocks noRot="1" noChangeAspect="1" noMove="1" noResize="1" noEditPoints="1" noAdjustHandles="1" noChangeArrowheads="1" noChangeShapeType="1" noTextEdit="1"/>
                </p:cNvSpPr>
                <p:nvPr/>
              </p:nvSpPr>
              <p:spPr>
                <a:xfrm>
                  <a:off x="10143237" y="2569404"/>
                  <a:ext cx="1280351" cy="1569660"/>
                </a:xfrm>
                <a:prstGeom prst="rect">
                  <a:avLst/>
                </a:prstGeom>
                <a:blipFill>
                  <a:blip r:embed="rId5"/>
                  <a:stretch>
                    <a:fillRect/>
                  </a:stretch>
                </a:blipFill>
              </p:spPr>
              <p:txBody>
                <a:bodyPr/>
                <a:lstStyle/>
                <a:p>
                  <a:r>
                    <a:rPr lang="en-US">
                      <a:noFill/>
                    </a:rPr>
                    <a:t> </a:t>
                  </a:r>
                </a:p>
              </p:txBody>
            </p:sp>
          </mc:Fallback>
        </mc:AlternateContent>
        <p:sp>
          <p:nvSpPr>
            <p:cNvPr id="11" name="Speech Bubble: Oval 10">
              <a:extLst>
                <a:ext uri="{FF2B5EF4-FFF2-40B4-BE49-F238E27FC236}">
                  <a16:creationId xmlns:a16="http://schemas.microsoft.com/office/drawing/2014/main" id="{0B1F9C2B-C398-483E-8D88-C3CD8F77BF19}"/>
                </a:ext>
              </a:extLst>
            </p:cNvPr>
            <p:cNvSpPr/>
            <p:nvPr/>
          </p:nvSpPr>
          <p:spPr>
            <a:xfrm>
              <a:off x="8807878" y="1519597"/>
              <a:ext cx="1546449"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Be rational!</a:t>
              </a:r>
            </a:p>
          </p:txBody>
        </p:sp>
        <p:sp>
          <p:nvSpPr>
            <p:cNvPr id="12" name="Speech Bubble: Oval 11">
              <a:extLst>
                <a:ext uri="{FF2B5EF4-FFF2-40B4-BE49-F238E27FC236}">
                  <a16:creationId xmlns:a16="http://schemas.microsoft.com/office/drawing/2014/main" id="{3FFE2870-C907-4671-9589-0751CEBFCA91}"/>
                </a:ext>
              </a:extLst>
            </p:cNvPr>
            <p:cNvSpPr/>
            <p:nvPr/>
          </p:nvSpPr>
          <p:spPr>
            <a:xfrm>
              <a:off x="10336572" y="2220933"/>
              <a:ext cx="1091953"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Get real!</a:t>
              </a:r>
            </a:p>
          </p:txBody>
        </p:sp>
      </p:grpSp>
      <p:sp>
        <p:nvSpPr>
          <p:cNvPr id="13" name="Rectangle 1">
            <a:extLst>
              <a:ext uri="{FF2B5EF4-FFF2-40B4-BE49-F238E27FC236}">
                <a16:creationId xmlns:a16="http://schemas.microsoft.com/office/drawing/2014/main" id="{82910AE8-FE9A-46D9-9F2C-48AC9B5124FF}"/>
              </a:ext>
            </a:extLst>
          </p:cNvPr>
          <p:cNvSpPr>
            <a:spLocks noChangeArrowheads="1"/>
          </p:cNvSpPr>
          <p:nvPr/>
        </p:nvSpPr>
        <p:spPr bwMode="auto">
          <a:xfrm>
            <a:off x="8107701" y="4578199"/>
            <a:ext cx="263666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(sqrt(-</a:t>
            </a:r>
            <a:r>
              <a:rPr lang="en-US" altLang="en-US" dirty="0">
                <a:solidFill>
                  <a:srgbClr val="1750EB"/>
                </a:solidFill>
                <a:latin typeface="JetBrains Mono"/>
              </a:rPr>
              <a:t>4</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2*I</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383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93C0FD-D043-4531-8DFA-2F25307BD62D}"/>
              </a:ext>
            </a:extLst>
          </p:cNvPr>
          <p:cNvSpPr>
            <a:spLocks noGrp="1"/>
          </p:cNvSpPr>
          <p:nvPr>
            <p:ph sz="half" idx="2"/>
          </p:nvPr>
        </p:nvSpPr>
        <p:spPr>
          <a:xfrm>
            <a:off x="541612" y="1431014"/>
            <a:ext cx="7013284" cy="4735474"/>
          </a:xfrm>
        </p:spPr>
        <p:txBody>
          <a:bodyPr/>
          <a:lstStyle/>
          <a:p>
            <a:pPr marL="0" indent="0">
              <a:buNone/>
            </a:pPr>
            <a:r>
              <a:rPr lang="en-US" b="1" dirty="0"/>
              <a:t>Why do we care about number systems?</a:t>
            </a:r>
          </a:p>
          <a:p>
            <a:pPr marL="0" indent="0">
              <a:buNone/>
            </a:pPr>
            <a:r>
              <a:rPr lang="en-US" b="1" dirty="0"/>
              <a:t>Doing any data science, machine learning, or any other mathematical modeling work you need to be aware what number domains you are working with. </a:t>
            </a:r>
          </a:p>
          <a:p>
            <a:pPr marL="0" indent="0">
              <a:buNone/>
            </a:pPr>
            <a:r>
              <a:rPr lang="en-US" dirty="0"/>
              <a:t>Mathematical functions will do some combination of inputting integers or real numbers, and outputting integers or real numbers. </a:t>
            </a:r>
          </a:p>
          <a:p>
            <a:pPr marL="0" indent="0">
              <a:buNone/>
            </a:pPr>
            <a:r>
              <a:rPr lang="en-US" dirty="0"/>
              <a:t>Sometimes they will even output complex numbers! </a:t>
            </a:r>
          </a:p>
          <a:p>
            <a:pPr marL="0" indent="0">
              <a:buNone/>
            </a:pPr>
            <a:r>
              <a:rPr lang="en-US" dirty="0"/>
              <a:t>Having a grasp of number systems makes learning about mathematical functions and calculus more intuitive. </a:t>
            </a:r>
          </a:p>
          <a:p>
            <a:pPr marL="0" indent="0">
              <a:buNone/>
            </a:pPr>
            <a:r>
              <a:rPr lang="en-US" b="1" dirty="0"/>
              <a:t>Computers like to approximate rational and irrational numbers as decimal values .</a:t>
            </a:r>
          </a:p>
          <a:p>
            <a:pPr marL="0" indent="0">
              <a:buNone/>
            </a:pPr>
            <a:r>
              <a:rPr lang="en-US" dirty="0"/>
              <a:t>Most of the time this is fine, but floating point approximations can be confusing so consider using </a:t>
            </a:r>
            <a:r>
              <a:rPr lang="en-US" dirty="0" err="1"/>
              <a:t>SymPy</a:t>
            </a:r>
            <a:r>
              <a:rPr lang="en-US" dirty="0"/>
              <a:t> in these cases!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2C3655AC-F9EC-4665-9DF2-A758FDF3B078}"/>
              </a:ext>
            </a:extLst>
          </p:cNvPr>
          <p:cNvSpPr>
            <a:spLocks noGrp="1"/>
          </p:cNvSpPr>
          <p:nvPr>
            <p:ph type="title"/>
          </p:nvPr>
        </p:nvSpPr>
        <p:spPr>
          <a:xfrm>
            <a:off x="521207" y="448056"/>
            <a:ext cx="7033689" cy="640080"/>
          </a:xfrm>
        </p:spPr>
        <p:txBody>
          <a:bodyPr>
            <a:normAutofit/>
          </a:bodyPr>
          <a:lstStyle/>
          <a:p>
            <a:r>
              <a:rPr lang="en-US" dirty="0"/>
              <a:t>Why Number System Awareness Matters</a:t>
            </a:r>
          </a:p>
        </p:txBody>
      </p:sp>
      <p:pic>
        <p:nvPicPr>
          <p:cNvPr id="4" name="Picture 10">
            <a:extLst>
              <a:ext uri="{FF2B5EF4-FFF2-40B4-BE49-F238E27FC236}">
                <a16:creationId xmlns:a16="http://schemas.microsoft.com/office/drawing/2014/main" id="{0C2484BB-135F-4D91-A583-7E88A1DBD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0" t="8811" r="8159" b="12220"/>
          <a:stretch/>
        </p:blipFill>
        <p:spPr bwMode="auto">
          <a:xfrm>
            <a:off x="8708994" y="1305019"/>
            <a:ext cx="2787588" cy="165878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B37E8B35-ECF1-44CA-B698-6FFF4E318C6E}"/>
              </a:ext>
            </a:extLst>
          </p:cNvPr>
          <p:cNvPicPr>
            <a:picLocks noChangeAspect="1"/>
          </p:cNvPicPr>
          <p:nvPr/>
        </p:nvPicPr>
        <p:blipFill rotWithShape="1">
          <a:blip r:embed="rId3">
            <a:extLst>
              <a:ext uri="{28A0092B-C50C-407E-A947-70E740481C1C}">
                <a14:useLocalDpi xmlns:a14="http://schemas.microsoft.com/office/drawing/2010/main" val="0"/>
              </a:ext>
            </a:extLst>
          </a:blip>
          <a:srcRect t="16517" b="24523"/>
          <a:stretch/>
        </p:blipFill>
        <p:spPr>
          <a:xfrm>
            <a:off x="8708995" y="3855582"/>
            <a:ext cx="2787587" cy="1643574"/>
          </a:xfrm>
          <a:prstGeom prst="rect">
            <a:avLst/>
          </a:prstGeom>
        </p:spPr>
      </p:pic>
      <p:sp>
        <p:nvSpPr>
          <p:cNvPr id="6" name="TextBox 5">
            <a:extLst>
              <a:ext uri="{FF2B5EF4-FFF2-40B4-BE49-F238E27FC236}">
                <a16:creationId xmlns:a16="http://schemas.microsoft.com/office/drawing/2014/main" id="{88E478E4-E060-47D8-82A1-95C6785EB5DB}"/>
              </a:ext>
            </a:extLst>
          </p:cNvPr>
          <p:cNvSpPr txBox="1"/>
          <p:nvPr/>
        </p:nvSpPr>
        <p:spPr>
          <a:xfrm>
            <a:off x="8626210" y="5643268"/>
            <a:ext cx="2941394" cy="523220"/>
          </a:xfrm>
          <a:prstGeom prst="rect">
            <a:avLst/>
          </a:prstGeom>
          <a:noFill/>
        </p:spPr>
        <p:txBody>
          <a:bodyPr wrap="square" rtlCol="0">
            <a:spAutoFit/>
          </a:bodyPr>
          <a:lstStyle/>
          <a:p>
            <a:r>
              <a:rPr lang="en-US" sz="1400" i="1" dirty="0"/>
              <a:t>The normal distribution inputs real numbers and outputs real numbers. </a:t>
            </a:r>
          </a:p>
        </p:txBody>
      </p:sp>
      <p:sp>
        <p:nvSpPr>
          <p:cNvPr id="12" name="TextBox 11">
            <a:extLst>
              <a:ext uri="{FF2B5EF4-FFF2-40B4-BE49-F238E27FC236}">
                <a16:creationId xmlns:a16="http://schemas.microsoft.com/office/drawing/2014/main" id="{8FAA3856-EB57-4C08-BBEE-6E047B16FD8B}"/>
              </a:ext>
            </a:extLst>
          </p:cNvPr>
          <p:cNvSpPr txBox="1"/>
          <p:nvPr/>
        </p:nvSpPr>
        <p:spPr>
          <a:xfrm>
            <a:off x="8708994" y="3044862"/>
            <a:ext cx="2941394" cy="523220"/>
          </a:xfrm>
          <a:prstGeom prst="rect">
            <a:avLst/>
          </a:prstGeom>
          <a:noFill/>
        </p:spPr>
        <p:txBody>
          <a:bodyPr wrap="square">
            <a:spAutoFit/>
          </a:bodyPr>
          <a:lstStyle/>
          <a:p>
            <a:r>
              <a:rPr lang="en-US" sz="1400" i="1" dirty="0"/>
              <a:t>The binomial distribution inputs integers and outputs real numbers. </a:t>
            </a:r>
          </a:p>
        </p:txBody>
      </p:sp>
    </p:spTree>
    <p:extLst>
      <p:ext uri="{BB962C8B-B14F-4D97-AF65-F5344CB8AC3E}">
        <p14:creationId xmlns:p14="http://schemas.microsoft.com/office/powerpoint/2010/main" val="1260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EEF26-2448-4CF8-A1B4-CB503708A9F3}"/>
              </a:ext>
            </a:extLst>
          </p:cNvPr>
          <p:cNvSpPr>
            <a:spLocks noGrp="1"/>
          </p:cNvSpPr>
          <p:nvPr>
            <p:ph sz="half" idx="2"/>
          </p:nvPr>
        </p:nvSpPr>
        <p:spPr>
          <a:xfrm>
            <a:off x="541612" y="1431014"/>
            <a:ext cx="6844609" cy="3978275"/>
          </a:xfrm>
        </p:spPr>
        <p:txBody>
          <a:bodyPr/>
          <a:lstStyle/>
          <a:p>
            <a:pPr marL="0" indent="0">
              <a:buNone/>
            </a:pPr>
            <a:r>
              <a:rPr lang="en-US" b="1" dirty="0"/>
              <a:t>In mathematics, a </a:t>
            </a:r>
            <a:r>
              <a:rPr lang="en-US" b="1" dirty="0">
                <a:solidFill>
                  <a:srgbClr val="FF0000"/>
                </a:solidFill>
              </a:rPr>
              <a:t>variable</a:t>
            </a:r>
            <a:r>
              <a:rPr lang="en-US" b="1" dirty="0"/>
              <a:t> is a named placeholder for an unspecified or unknown number. </a:t>
            </a:r>
          </a:p>
          <a:p>
            <a:pPr marL="0" indent="0">
              <a:buNone/>
            </a:pPr>
            <a:r>
              <a:rPr lang="en-US" dirty="0"/>
              <a:t>If you have done some scripting with Python or another programming language, you have an idea what a variable is.</a:t>
            </a:r>
          </a:p>
          <a:p>
            <a:pPr marL="0" indent="0">
              <a:buNone/>
            </a:pPr>
            <a:r>
              <a:rPr lang="en-US" dirty="0"/>
              <a:t>You may have a variable </a:t>
            </a:r>
            <a:r>
              <a:rPr lang="en-US" b="1" i="1" dirty="0"/>
              <a:t>x</a:t>
            </a:r>
            <a:r>
              <a:rPr lang="en-US" b="1" dirty="0"/>
              <a:t> </a:t>
            </a:r>
            <a:r>
              <a:rPr lang="en-US" dirty="0"/>
              <a:t>representing any real number, and you can multiply that variable without declaring what it is. </a:t>
            </a:r>
          </a:p>
          <a:p>
            <a:pPr marL="0" indent="0">
              <a:buNone/>
            </a:pPr>
            <a:r>
              <a:rPr lang="en-US" dirty="0"/>
              <a:t>To the left we take a variable input </a:t>
            </a:r>
            <a:r>
              <a:rPr lang="en-US" b="1" i="1" dirty="0"/>
              <a:t>x</a:t>
            </a:r>
            <a:r>
              <a:rPr lang="en-US" dirty="0"/>
              <a:t> from a user and multiply it by 3, and in the right we declare a variable in </a:t>
            </a:r>
            <a:r>
              <a:rPr lang="en-US" dirty="0" err="1"/>
              <a:t>SymPy</a:t>
            </a:r>
            <a:r>
              <a:rPr lang="en-US" dirty="0"/>
              <a:t>. </a:t>
            </a:r>
          </a:p>
        </p:txBody>
      </p:sp>
      <p:sp>
        <p:nvSpPr>
          <p:cNvPr id="3" name="Title 2">
            <a:extLst>
              <a:ext uri="{FF2B5EF4-FFF2-40B4-BE49-F238E27FC236}">
                <a16:creationId xmlns:a16="http://schemas.microsoft.com/office/drawing/2014/main" id="{44E9C65B-44F7-47FD-AAFE-D48D7D5155C3}"/>
              </a:ext>
            </a:extLst>
          </p:cNvPr>
          <p:cNvSpPr>
            <a:spLocks noGrp="1"/>
          </p:cNvSpPr>
          <p:nvPr>
            <p:ph type="title"/>
          </p:nvPr>
        </p:nvSpPr>
        <p:spPr/>
        <p:txBody>
          <a:bodyPr>
            <a:normAutofit/>
          </a:bodyPr>
          <a:lstStyle/>
          <a:p>
            <a:r>
              <a:rPr lang="en-US" dirty="0"/>
              <a:t>Variable</a:t>
            </a:r>
          </a:p>
        </p:txBody>
      </p:sp>
      <p:sp>
        <p:nvSpPr>
          <p:cNvPr id="4" name="Rectangle 1">
            <a:extLst>
              <a:ext uri="{FF2B5EF4-FFF2-40B4-BE49-F238E27FC236}">
                <a16:creationId xmlns:a16="http://schemas.microsoft.com/office/drawing/2014/main" id="{7BDE70CE-4164-4C73-B850-EE693E58038A}"/>
              </a:ext>
            </a:extLst>
          </p:cNvPr>
          <p:cNvSpPr>
            <a:spLocks noChangeArrowheads="1"/>
          </p:cNvSpPr>
          <p:nvPr/>
        </p:nvSpPr>
        <p:spPr bwMode="auto">
          <a:xfrm>
            <a:off x="634079" y="4367180"/>
            <a:ext cx="4278963" cy="1477328"/>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000080"/>
                </a:solidFill>
                <a:effectLst/>
                <a:latin typeface="JetBrains Mono"/>
              </a:rPr>
              <a:t>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"Please input a number</a:t>
            </a:r>
            <a:r>
              <a:rPr kumimoji="0" lang="en-US" altLang="en-US" b="0" i="0" u="none" strike="noStrike" cap="none" normalizeH="0" baseline="0" dirty="0">
                <a:ln>
                  <a:noFill/>
                </a:ln>
                <a:solidFill>
                  <a:srgbClr val="0037A6"/>
                </a:solidFill>
                <a:effectLst/>
                <a:latin typeface="JetBrains Mono"/>
              </a:rPr>
              <a:t>\n</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8E994C-61AD-4251-ACB0-D785A9872019}"/>
                  </a:ext>
                </a:extLst>
              </p:cNvPr>
              <p:cNvSpPr txBox="1"/>
              <p:nvPr/>
            </p:nvSpPr>
            <p:spPr>
              <a:xfrm>
                <a:off x="8673483" y="448056"/>
                <a:ext cx="2133918" cy="306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900" b="0" i="1" smtClean="0">
                          <a:latin typeface="Cambria Math" panose="02040503050406030204" pitchFamily="18" charset="0"/>
                        </a:rPr>
                        <m:t>𝑥</m:t>
                      </m:r>
                    </m:oMath>
                  </m:oMathPara>
                </a14:m>
                <a:endParaRPr lang="en-US" sz="19900" dirty="0"/>
              </a:p>
            </p:txBody>
          </p:sp>
        </mc:Choice>
        <mc:Fallback xmlns="">
          <p:sp>
            <p:nvSpPr>
              <p:cNvPr id="5" name="TextBox 4">
                <a:extLst>
                  <a:ext uri="{FF2B5EF4-FFF2-40B4-BE49-F238E27FC236}">
                    <a16:creationId xmlns:a16="http://schemas.microsoft.com/office/drawing/2014/main" id="{F78E994C-61AD-4251-ACB0-D785A9872019}"/>
                  </a:ext>
                </a:extLst>
              </p:cNvPr>
              <p:cNvSpPr txBox="1">
                <a:spLocks noRot="1" noChangeAspect="1" noMove="1" noResize="1" noEditPoints="1" noAdjustHandles="1" noChangeArrowheads="1" noChangeShapeType="1" noTextEdit="1"/>
              </p:cNvSpPr>
              <p:nvPr/>
            </p:nvSpPr>
            <p:spPr>
              <a:xfrm>
                <a:off x="8673483" y="448056"/>
                <a:ext cx="2133918" cy="3062377"/>
              </a:xfrm>
              <a:prstGeom prst="rect">
                <a:avLst/>
              </a:prstGeom>
              <a:blipFill>
                <a:blip r:embed="rId2"/>
                <a:stretch>
                  <a:fillRect/>
                </a:stretch>
              </a:blipFill>
            </p:spPr>
            <p:txBody>
              <a:bodyPr/>
              <a:lstStyle/>
              <a:p>
                <a:r>
                  <a:rPr lang="en-US">
                    <a:noFill/>
                  </a:rPr>
                  <a:t> </a:t>
                </a:r>
              </a:p>
            </p:txBody>
          </p:sp>
        </mc:Fallback>
      </mc:AlternateContent>
      <p:sp>
        <p:nvSpPr>
          <p:cNvPr id="7" name="Rectangle 3">
            <a:extLst>
              <a:ext uri="{FF2B5EF4-FFF2-40B4-BE49-F238E27FC236}">
                <a16:creationId xmlns:a16="http://schemas.microsoft.com/office/drawing/2014/main" id="{41CC33B3-4877-4038-9CE2-152228572221}"/>
              </a:ext>
            </a:extLst>
          </p:cNvPr>
          <p:cNvSpPr>
            <a:spLocks noChangeArrowheads="1"/>
          </p:cNvSpPr>
          <p:nvPr/>
        </p:nvSpPr>
        <p:spPr bwMode="auto">
          <a:xfrm>
            <a:off x="6167919" y="4367843"/>
            <a:ext cx="2894120" cy="175432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 </a:t>
            </a:r>
            <a:r>
              <a:rPr kumimoji="0" lang="en-US" altLang="en-US" b="0" i="1" u="none" strike="noStrike" cap="none" normalizeH="0" baseline="0" dirty="0">
                <a:ln>
                  <a:noFill/>
                </a:ln>
                <a:solidFill>
                  <a:srgbClr val="8C8C8C"/>
                </a:solidFill>
                <a:effectLst/>
                <a:latin typeface="JetBrains Mono"/>
              </a:rPr>
              <a:t># 3*x</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43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0800BF0-30C9-4DAC-8E1C-A4C127C460CC}"/>
                  </a:ext>
                </a:extLst>
              </p:cNvPr>
              <p:cNvSpPr>
                <a:spLocks noGrp="1"/>
              </p:cNvSpPr>
              <p:nvPr>
                <p:ph sz="half" idx="2"/>
              </p:nvPr>
            </p:nvSpPr>
            <p:spPr>
              <a:xfrm>
                <a:off x="541612" y="1431014"/>
                <a:ext cx="6391848" cy="5120706"/>
              </a:xfrm>
            </p:spPr>
            <p:txBody>
              <a:bodyPr>
                <a:normAutofit fontScale="77500" lnSpcReduction="20000"/>
              </a:bodyPr>
              <a:lstStyle/>
              <a:p>
                <a:pPr marL="0" indent="0">
                  <a:buNone/>
                </a:pPr>
                <a:r>
                  <a:rPr lang="en-US" b="1" dirty="0">
                    <a:solidFill>
                      <a:srgbClr val="FF0000"/>
                    </a:solidFill>
                  </a:rPr>
                  <a:t>Functions</a:t>
                </a:r>
                <a:r>
                  <a:rPr lang="en-US" dirty="0"/>
                  <a:t> </a:t>
                </a:r>
                <a:r>
                  <a:rPr lang="en-US" b="1" dirty="0"/>
                  <a:t>are expressions that define relationships between two or more variables.</a:t>
                </a:r>
              </a:p>
              <a:p>
                <a:pPr marL="0" indent="0">
                  <a:buNone/>
                </a:pPr>
                <a:r>
                  <a:rPr lang="en-US" dirty="0"/>
                  <a:t>More specifically a function takes </a:t>
                </a:r>
                <a:r>
                  <a:rPr lang="en-US" b="1" dirty="0">
                    <a:solidFill>
                      <a:srgbClr val="FF0000"/>
                    </a:solidFill>
                  </a:rPr>
                  <a:t>independent variables </a:t>
                </a:r>
                <a:r>
                  <a:rPr lang="en-US" dirty="0"/>
                  <a:t>(also called </a:t>
                </a:r>
                <a:r>
                  <a:rPr lang="en-US" i="1" dirty="0"/>
                  <a:t>domain variables </a:t>
                </a:r>
                <a:r>
                  <a:rPr lang="en-US" dirty="0"/>
                  <a:t>or </a:t>
                </a:r>
                <a:r>
                  <a:rPr lang="en-US" i="1" dirty="0"/>
                  <a:t>input variables</a:t>
                </a:r>
                <a:r>
                  <a:rPr lang="en-US" dirty="0"/>
                  <a:t>), plugs them into an expression, and then results in a </a:t>
                </a:r>
                <a:r>
                  <a:rPr lang="en-US" b="1" dirty="0">
                    <a:solidFill>
                      <a:srgbClr val="FF0000"/>
                    </a:solidFill>
                  </a:rPr>
                  <a:t>dependent variable</a:t>
                </a:r>
                <a:r>
                  <a:rPr lang="en-US" dirty="0"/>
                  <a:t> (also called an </a:t>
                </a:r>
                <a:r>
                  <a:rPr lang="en-US" i="1" dirty="0"/>
                  <a:t>output variable</a:t>
                </a:r>
                <a:r>
                  <a:rPr lang="en-US" dirty="0"/>
                  <a:t>). </a:t>
                </a:r>
              </a:p>
              <a:p>
                <a:pPr marL="0" indent="0">
                  <a:buNone/>
                </a:pPr>
                <a:r>
                  <a:rPr lang="en-US" dirty="0"/>
                  <a:t>Take this simple linear function: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or</a:t>
                </a:r>
                <a14:m>
                  <m:oMath xmlns:m="http://schemas.openxmlformats.org/officeDocument/2006/math">
                    <m:r>
                      <a:rPr lang="en-US" b="0" i="0" dirty="0" smtClean="0">
                        <a:latin typeface="Cambria Math" panose="02040503050406030204" pitchFamily="18" charset="0"/>
                      </a:rPr>
                      <m:t>   </m:t>
                    </m:r>
                    <m:r>
                      <a:rPr lang="en-US" dirty="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x</m:t>
                    </m:r>
                    <m:r>
                      <a:rPr lang="en-US" b="0" i="0" dirty="0" smtClean="0">
                        <a:latin typeface="Cambria Math" panose="02040503050406030204" pitchFamily="18" charset="0"/>
                      </a:rPr>
                      <m:t>)</m:t>
                    </m:r>
                    <m:r>
                      <a:rPr lang="en-US" i="1" dirty="0">
                        <a:latin typeface="Cambria Math" panose="02040503050406030204" pitchFamily="18" charset="0"/>
                      </a:rPr>
                      <m:t> = 2</m:t>
                    </m:r>
                    <m:r>
                      <a:rPr lang="en-US" i="1" dirty="0">
                        <a:latin typeface="Cambria Math" panose="02040503050406030204" pitchFamily="18" charset="0"/>
                      </a:rPr>
                      <m:t>𝑥</m:t>
                    </m:r>
                    <m:r>
                      <a:rPr lang="en-US" i="1" dirty="0">
                        <a:latin typeface="Cambria Math" panose="02040503050406030204" pitchFamily="18" charset="0"/>
                      </a:rPr>
                      <m:t> + 1</m:t>
                    </m:r>
                  </m:oMath>
                </a14:m>
                <a:r>
                  <a:rPr lang="en-US" dirty="0"/>
                  <a:t> </a:t>
                </a:r>
              </a:p>
              <a:p>
                <a:pPr marL="0" indent="0">
                  <a:buNone/>
                </a:pPr>
                <a:r>
                  <a:rPr lang="en-US" b="1" dirty="0"/>
                  <a:t>For any given x value, we solve the expression with that </a:t>
                </a:r>
                <a:r>
                  <a:rPr lang="en-US" b="1" i="1" dirty="0"/>
                  <a:t>x</a:t>
                </a:r>
                <a:r>
                  <a:rPr lang="en-US" b="1" dirty="0"/>
                  <a:t> to find </a:t>
                </a:r>
                <a:r>
                  <a:rPr lang="en-US" b="1" i="1" dirty="0"/>
                  <a:t>y</a:t>
                </a:r>
                <a:r>
                  <a:rPr lang="en-US" b="1" dirty="0"/>
                  <a:t>. </a:t>
                </a:r>
              </a:p>
              <a:p>
                <a:pPr marL="0" indent="0">
                  <a:lnSpc>
                    <a:spcPct val="120000"/>
                  </a:lnSpc>
                  <a:buNone/>
                </a:pPr>
                <a:r>
                  <a:rPr lang="en-US" dirty="0"/>
                  <a:t>	When x = 1, then y = 3.</a:t>
                </a:r>
              </a:p>
              <a:p>
                <a:pPr marL="0" indent="0">
                  <a:lnSpc>
                    <a:spcPct val="120000"/>
                  </a:lnSpc>
                  <a:buNone/>
                </a:pPr>
                <a:r>
                  <a:rPr lang="en-US" dirty="0"/>
                  <a:t>	When x = 2, y = 5. </a:t>
                </a:r>
              </a:p>
              <a:p>
                <a:pPr marL="0" indent="0">
                  <a:lnSpc>
                    <a:spcPct val="120000"/>
                  </a:lnSpc>
                  <a:buNone/>
                </a:pPr>
                <a:r>
                  <a:rPr lang="en-US" dirty="0"/>
                  <a:t>	When x = 3, y = 7 </a:t>
                </a:r>
              </a:p>
              <a:p>
                <a:pPr marL="0" indent="0">
                  <a:lnSpc>
                    <a:spcPct val="120000"/>
                  </a:lnSpc>
                  <a:buNone/>
                </a:pPr>
                <a:r>
                  <a:rPr lang="en-US" dirty="0"/>
                  <a:t>	and so on.</a:t>
                </a:r>
              </a:p>
              <a:p>
                <a:pPr marL="0" indent="0">
                  <a:buNone/>
                </a:pPr>
                <a:r>
                  <a:rPr lang="en-US" b="1" dirty="0"/>
                  <a:t>Functions are useful because they help predict the relationship between variables, such as how many </a:t>
                </a:r>
                <a14:m>
                  <m:oMath xmlns:m="http://schemas.openxmlformats.org/officeDocument/2006/math">
                    <m:r>
                      <a:rPr lang="en-US" b="1" i="1" dirty="0">
                        <a:latin typeface="Cambria Math" panose="02040503050406030204" pitchFamily="18" charset="0"/>
                      </a:rPr>
                      <m:t>𝒚</m:t>
                    </m:r>
                  </m:oMath>
                </a14:m>
                <a:r>
                  <a:rPr lang="en-US" b="1" dirty="0"/>
                  <a:t> fires</a:t>
                </a:r>
                <a14:m>
                  <m:oMath xmlns:m="http://schemas.openxmlformats.org/officeDocument/2006/math">
                    <m:r>
                      <a:rPr lang="en-US" b="1" i="1" dirty="0" smtClean="0">
                        <a:latin typeface="Cambria Math" panose="02040503050406030204" pitchFamily="18" charset="0"/>
                      </a:rPr>
                      <m:t> </m:t>
                    </m:r>
                  </m:oMath>
                </a14:m>
                <a:r>
                  <a:rPr lang="en-US" b="1" dirty="0"/>
                  <a:t>can we expect at </a:t>
                </a:r>
                <a14:m>
                  <m:oMath xmlns:m="http://schemas.openxmlformats.org/officeDocument/2006/math">
                    <m:r>
                      <a:rPr lang="en-US" b="1" i="1" dirty="0" smtClean="0">
                        <a:latin typeface="Cambria Math" panose="02040503050406030204" pitchFamily="18" charset="0"/>
                      </a:rPr>
                      <m:t>𝒙</m:t>
                    </m:r>
                  </m:oMath>
                </a14:m>
                <a:r>
                  <a:rPr lang="en-US" b="1" dirty="0"/>
                  <a:t> temperature.</a:t>
                </a:r>
              </a:p>
            </p:txBody>
          </p:sp>
        </mc:Choice>
        <mc:Fallback xmlns="">
          <p:sp>
            <p:nvSpPr>
              <p:cNvPr id="2" name="Content Placeholder 1">
                <a:extLst>
                  <a:ext uri="{FF2B5EF4-FFF2-40B4-BE49-F238E27FC236}">
                    <a16:creationId xmlns:a16="http://schemas.microsoft.com/office/drawing/2014/main" id="{00800BF0-30C9-4DAC-8E1C-A4C127C460CC}"/>
                  </a:ext>
                </a:extLst>
              </p:cNvPr>
              <p:cNvSpPr>
                <a:spLocks noGrp="1" noRot="1" noChangeAspect="1" noMove="1" noResize="1" noEditPoints="1" noAdjustHandles="1" noChangeArrowheads="1" noChangeShapeType="1" noTextEdit="1"/>
              </p:cNvSpPr>
              <p:nvPr>
                <p:ph sz="half" idx="2"/>
              </p:nvPr>
            </p:nvSpPr>
            <p:spPr>
              <a:xfrm>
                <a:off x="541612" y="1431014"/>
                <a:ext cx="6391848" cy="5120706"/>
              </a:xfrm>
              <a:blipFill>
                <a:blip r:embed="rId2"/>
                <a:stretch>
                  <a:fillRect l="-286" t="-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DC81C86-047C-4207-876C-7FC849EBDF97}"/>
              </a:ext>
            </a:extLst>
          </p:cNvPr>
          <p:cNvSpPr>
            <a:spLocks noGrp="1"/>
          </p:cNvSpPr>
          <p:nvPr>
            <p:ph type="title"/>
          </p:nvPr>
        </p:nvSpPr>
        <p:spPr/>
        <p:txBody>
          <a:bodyPr/>
          <a:lstStyle/>
          <a:p>
            <a:r>
              <a:rPr lang="en-US" dirty="0"/>
              <a:t>Functions</a:t>
            </a:r>
          </a:p>
        </p:txBody>
      </p:sp>
      <p:sp>
        <p:nvSpPr>
          <p:cNvPr id="4" name="Rectangle 1">
            <a:extLst>
              <a:ext uri="{FF2B5EF4-FFF2-40B4-BE49-F238E27FC236}">
                <a16:creationId xmlns:a16="http://schemas.microsoft.com/office/drawing/2014/main" id="{47C8DD72-EA1B-4994-9EC6-0D7201A448B0}"/>
              </a:ext>
            </a:extLst>
          </p:cNvPr>
          <p:cNvSpPr>
            <a:spLocks noChangeArrowheads="1"/>
          </p:cNvSpPr>
          <p:nvPr/>
        </p:nvSpPr>
        <p:spPr bwMode="auto">
          <a:xfrm>
            <a:off x="7510509" y="5319471"/>
            <a:ext cx="2707691"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80808"/>
                </a:solidFill>
                <a:effectLst/>
                <a:latin typeface="JetBrains Mono"/>
              </a:rPr>
              <a:t>.format(x, f(x)))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2">
            <a:extLst>
              <a:ext uri="{FF2B5EF4-FFF2-40B4-BE49-F238E27FC236}">
                <a16:creationId xmlns:a16="http://schemas.microsoft.com/office/drawing/2014/main" id="{332B2393-D8D1-46D8-925E-1F5D1D02B84B}"/>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510509" y="1434522"/>
            <a:ext cx="3719004" cy="371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7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descr="Graph Preview">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6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a:latin typeface="Cambria Math" panose="02040503050406030204" pitchFamily="18" charset="0"/>
                      </a:rPr>
                      <m:t>𝒚</m:t>
                    </m:r>
                    <m:r>
                      <a:rPr lang="en-US" b="1" i="1" dirty="0">
                        <a:latin typeface="Cambria Math" panose="02040503050406030204" pitchFamily="18" charset="0"/>
                      </a:rPr>
                      <m:t>=</m:t>
                    </m:r>
                    <m:r>
                      <a:rPr lang="en-US" b="1" i="1" dirty="0">
                        <a:latin typeface="Cambria Math" panose="02040503050406030204" pitchFamily="18" charset="0"/>
                      </a:rPr>
                      <m:t>𝟐</m:t>
                    </m:r>
                    <m:r>
                      <a:rPr lang="en-US" b="1" i="1" dirty="0">
                        <a:latin typeface="Cambria Math" panose="02040503050406030204" pitchFamily="18" charset="0"/>
                      </a:rPr>
                      <m:t>𝒙</m:t>
                    </m:r>
                    <m:r>
                      <a:rPr lang="en-US" b="1" i="1" dirty="0">
                        <a:latin typeface="Cambria Math" panose="02040503050406030204" pitchFamily="18" charset="0"/>
                      </a:rPr>
                      <m:t>+</m:t>
                    </m:r>
                    <m:r>
                      <a:rPr lang="en-US" b="1" i="1" dirty="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85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53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a:p>
                <a:pPr marL="0" indent="0">
                  <a:buNone/>
                </a:pPr>
                <a:r>
                  <a:rPr lang="en-US" b="1" dirty="0"/>
                  <a:t>We can make these steps infinitely small effectively showing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 is a </a:t>
                </a:r>
                <a:r>
                  <a:rPr lang="en-US" b="1" dirty="0">
                    <a:solidFill>
                      <a:srgbClr val="FF0000"/>
                    </a:solidFill>
                  </a:rPr>
                  <a:t>continuous function</a:t>
                </a:r>
                <a:r>
                  <a:rPr lang="en-US" b="1" dirty="0"/>
                  <a:t>, where for every possible value of </a:t>
                </a:r>
                <a14:m>
                  <m:oMath xmlns:m="http://schemas.openxmlformats.org/officeDocument/2006/math">
                    <m:r>
                      <a:rPr lang="en-US" b="1" i="1" dirty="0" smtClean="0">
                        <a:latin typeface="Cambria Math" panose="02040503050406030204" pitchFamily="18" charset="0"/>
                      </a:rPr>
                      <m:t>𝒙</m:t>
                    </m:r>
                  </m:oMath>
                </a14:m>
                <a:r>
                  <a:rPr lang="en-US" b="1" dirty="0"/>
                  <a:t> there is a value for </a:t>
                </a:r>
                <a14:m>
                  <m:oMath xmlns:m="http://schemas.openxmlformats.org/officeDocument/2006/math">
                    <m:r>
                      <a:rPr lang="en-US" b="1" i="1" dirty="0" smtClean="0">
                        <a:latin typeface="Cambria Math" panose="02040503050406030204" pitchFamily="18" charset="0"/>
                      </a:rPr>
                      <m:t>𝒚</m:t>
                    </m:r>
                  </m:oMath>
                </a14:m>
                <a:r>
                  <a:rPr lang="en-US" b="1" dirty="0"/>
                  <a:t>. </a:t>
                </a:r>
              </a:p>
              <a:p>
                <a:pPr marL="0" indent="0">
                  <a:buNone/>
                </a:pPr>
                <a:r>
                  <a:rPr lang="en-US" b="1" dirty="0"/>
                  <a:t>We should visualize our function as a continuous line of real numbers as shown to the right.</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0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we plot on a two-dimensional plane with two number lines (one for each variable) it is known as a </a:t>
                </a:r>
                <a:r>
                  <a:rPr lang="en-US" b="1" dirty="0">
                    <a:solidFill>
                      <a:srgbClr val="FF0000"/>
                    </a:solidFill>
                  </a:rPr>
                  <a:t>Cartesian plane</a:t>
                </a:r>
                <a:r>
                  <a:rPr lang="en-US" b="1" dirty="0"/>
                  <a:t>, </a:t>
                </a:r>
                <a:r>
                  <a:rPr lang="en-US" b="1" dirty="0">
                    <a:solidFill>
                      <a:srgbClr val="FF0000"/>
                    </a:solidFill>
                  </a:rPr>
                  <a:t>x-y plane</a:t>
                </a:r>
                <a:r>
                  <a:rPr lang="en-US" b="1" dirty="0"/>
                  <a:t>, or </a:t>
                </a:r>
                <a:r>
                  <a:rPr lang="en-US" b="1" dirty="0">
                    <a:solidFill>
                      <a:srgbClr val="FF0000"/>
                    </a:solidFill>
                  </a:rPr>
                  <a:t>coordinate plane</a:t>
                </a:r>
                <a:r>
                  <a:rPr lang="en-US" b="1" dirty="0"/>
                  <a:t>.</a:t>
                </a:r>
              </a:p>
              <a:p>
                <a:pPr marL="0" indent="0">
                  <a:buNone/>
                </a:pPr>
                <a:r>
                  <a:rPr lang="en-US" b="1" dirty="0"/>
                  <a:t>We trace a given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 and then look up the corresponding </a:t>
                </a:r>
                <a14:m>
                  <m:oMath xmlns:m="http://schemas.openxmlformats.org/officeDocument/2006/math">
                    <m:r>
                      <a:rPr lang="en-US" b="1" i="1" dirty="0" smtClean="0">
                        <a:latin typeface="Cambria Math" panose="02040503050406030204" pitchFamily="18" charset="0"/>
                      </a:rPr>
                      <m:t>𝒚</m:t>
                    </m:r>
                  </m:oMath>
                </a14:m>
                <a:r>
                  <a:rPr lang="en-US" b="1" dirty="0"/>
                  <a:t> value, and plot the intersections as a line.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US" b="1" dirty="0"/>
              </a:p>
              <a:p>
                <a:pPr marL="0" indent="0">
                  <a:buNone/>
                </a:pPr>
                <a:r>
                  <a:rPr lang="en-US" b="1" dirty="0"/>
                  <a:t>Notice that due to the nature of real numbers there are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t>
                </a:r>
              </a:p>
              <a:p>
                <a:pPr marL="0" indent="0">
                  <a:buNone/>
                </a:pPr>
                <a:r>
                  <a:rPr lang="en-US" dirty="0"/>
                  <a:t>This is why when we plot the function </a:t>
                </a:r>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 </m:t>
                    </m:r>
                  </m:oMath>
                </a14:m>
                <a:r>
                  <a:rPr lang="en-US" dirty="0"/>
                  <a:t>we get a continuous line with no breaks in it. </a:t>
                </a:r>
              </a:p>
              <a:p>
                <a:pPr marL="0" indent="0">
                  <a:buNone/>
                </a:pPr>
                <a:r>
                  <a:rPr lang="en-US" dirty="0"/>
                  <a:t>There are an infinite number of points on that line, or any part of that line. </a:t>
                </a:r>
              </a:p>
              <a:p>
                <a:pPr marL="0" indent="0">
                  <a:buNone/>
                </a:pPr>
                <a:r>
                  <a:rPr lang="en-US" b="1" dirty="0" err="1"/>
                  <a:t>SymPy</a:t>
                </a:r>
                <a:r>
                  <a:rPr lang="en-US" b="1" dirty="0"/>
                  <a:t> provides a nice, easy way to plot functions as shown to the right (just have matplotlib installed!)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C7FA78DC-CA77-49C4-A52F-AD4D269800C0}"/>
              </a:ext>
            </a:extLst>
          </p:cNvPr>
          <p:cNvSpPr>
            <a:spLocks noChangeArrowheads="1"/>
          </p:cNvSpPr>
          <p:nvPr/>
        </p:nvSpPr>
        <p:spPr bwMode="auto">
          <a:xfrm>
            <a:off x="7510509" y="5345130"/>
            <a:ext cx="2468880" cy="116955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020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Number Theory</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Expressions and Functions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Derivatives and Partial Derivatives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Gradient Descent</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Integrals</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pic>
        <p:nvPicPr>
          <p:cNvPr id="4" name="Picture 3">
            <a:extLst>
              <a:ext uri="{FF2B5EF4-FFF2-40B4-BE49-F238E27FC236}">
                <a16:creationId xmlns:a16="http://schemas.microsoft.com/office/drawing/2014/main" id="{BAEB0A14-ED18-4ED5-B83E-4EF274DED089}"/>
              </a:ext>
            </a:extLst>
          </p:cNvPr>
          <p:cNvPicPr>
            <a:picLocks noChangeAspect="1"/>
          </p:cNvPicPr>
          <p:nvPr/>
        </p:nvPicPr>
        <p:blipFill rotWithShape="1">
          <a:blip r:embed="rId2">
            <a:extLst>
              <a:ext uri="{28A0092B-C50C-407E-A947-70E740481C1C}">
                <a14:useLocalDpi xmlns:a14="http://schemas.microsoft.com/office/drawing/2010/main" val="0"/>
              </a:ext>
            </a:extLst>
          </a:blip>
          <a:srcRect l="15368" t="8493" r="8764" b="-501"/>
          <a:stretch/>
        </p:blipFill>
        <p:spPr>
          <a:xfrm>
            <a:off x="5892801" y="1385307"/>
            <a:ext cx="5504330" cy="5006415"/>
          </a:xfrm>
          <a:prstGeom prst="rect">
            <a:avLst/>
          </a:prstGeom>
        </p:spPr>
      </p:pic>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Here is another example, plotting an exponential function.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+1</m:t>
                      </m:r>
                      <m:r>
                        <m:rPr>
                          <m:nor/>
                        </m:rPr>
                        <a:rPr lang="en-US" dirty="0"/>
                        <m:t> </m:t>
                      </m:r>
                    </m:oMath>
                  </m:oMathPara>
                </a14:m>
                <a:endParaRPr lang="en-US" b="1" dirty="0"/>
              </a:p>
              <a:p>
                <a:pPr marL="0" indent="0">
                  <a:buNone/>
                </a:pPr>
                <a:endParaRPr lang="en-US" dirty="0"/>
              </a:p>
              <a:p>
                <a:pPr marL="0" indent="0">
                  <a:buNone/>
                </a:pPr>
                <a:r>
                  <a:rPr lang="en-US" dirty="0"/>
                  <a:t>Notice here we do not get a straight line but rather a smooth, symmetrical curve known as a parabola. </a:t>
                </a:r>
              </a:p>
              <a:p>
                <a:pPr marL="0" indent="0">
                  <a:buNone/>
                </a:pPr>
                <a:r>
                  <a:rPr lang="en-US" dirty="0"/>
                  <a:t>It is continuous but is not linear, as it does not produce values in a straight line.  </a:t>
                </a:r>
              </a:p>
              <a:p>
                <a:pPr marL="0" indent="0">
                  <a:buNone/>
                </a:pPr>
                <a:r>
                  <a:rPr lang="en-US" dirty="0"/>
                  <a:t>Curvy functions like this are mathematically harder to work with, but we will learn some tricks to make it not so bad.</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785506CD-5975-46DE-8387-D068611A1489}"/>
              </a:ext>
            </a:extLst>
          </p:cNvPr>
          <p:cNvSpPr>
            <a:spLocks noChangeArrowheads="1"/>
          </p:cNvSpPr>
          <p:nvPr/>
        </p:nvSpPr>
        <p:spPr bwMode="auto">
          <a:xfrm>
            <a:off x="7510509" y="5350460"/>
            <a:ext cx="2453048" cy="132343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688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lnSpc>
                    <a:spcPct val="100000"/>
                  </a:lnSpc>
                  <a:buNone/>
                </a:pPr>
                <a:r>
                  <a:rPr lang="en-US" b="1" dirty="0"/>
                  <a:t>We can also have functions that accept multiple independent (input) variables.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oMath>
                  </m:oMathPara>
                </a14:m>
                <a:endParaRPr lang="en-US" dirty="0"/>
              </a:p>
              <a:p>
                <a:pPr marL="0" indent="0">
                  <a:lnSpc>
                    <a:spcPct val="100000"/>
                  </a:lnSpc>
                  <a:buNone/>
                </a:pPr>
                <a:r>
                  <a:rPr lang="en-US" dirty="0"/>
                  <a:t>Since we have 2 independent variables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and 1 dependent variable (the output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we need to plot this graph on 3 dimensions to produce a plane of values rather than a line. </a:t>
                </a:r>
              </a:p>
              <a:p>
                <a:pPr marL="0" indent="0">
                  <a:lnSpc>
                    <a:spcPct val="100000"/>
                  </a:lnSpc>
                  <a:buNone/>
                </a:pPr>
                <a:r>
                  <a:rPr lang="en-US" b="1" dirty="0"/>
                  <a:t>No matter how many independent variables you have, your function will typically still only output one dependent variable. </a:t>
                </a:r>
              </a:p>
              <a:p>
                <a:pPr marL="0" indent="0">
                  <a:lnSpc>
                    <a:spcPct val="100000"/>
                  </a:lnSpc>
                  <a:buNone/>
                </a:pPr>
                <a:r>
                  <a:rPr lang="en-US" dirty="0"/>
                  <a:t>When you solve for multiple dependent variables, you will likely be using separate functions for each one.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3D Functions and Beyond</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28" t="9342" r="9976"/>
          <a:stretch/>
        </p:blipFill>
        <p:spPr bwMode="auto">
          <a:xfrm>
            <a:off x="7566661" y="1344884"/>
            <a:ext cx="3710940" cy="335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3B3CD96-F253-4D20-B74A-4E6C36B24AFB}"/>
              </a:ext>
            </a:extLst>
          </p:cNvPr>
          <p:cNvSpPr>
            <a:spLocks noChangeArrowheads="1"/>
          </p:cNvSpPr>
          <p:nvPr/>
        </p:nvSpPr>
        <p:spPr bwMode="auto">
          <a:xfrm>
            <a:off x="7566660" y="4908204"/>
            <a:ext cx="371093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sympy.plotting</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plot3d</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y = symbols(</a:t>
            </a:r>
            <a:r>
              <a:rPr kumimoji="0" lang="en-US" altLang="en-US" sz="1400" b="1" i="0" u="none" strike="noStrike" cap="none" normalizeH="0" baseline="0" dirty="0">
                <a:ln>
                  <a:noFill/>
                </a:ln>
                <a:solidFill>
                  <a:srgbClr val="008080"/>
                </a:solidFill>
                <a:effectLst/>
                <a:latin typeface="JetBrains Mono"/>
              </a:rPr>
              <a:t>'x y'</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3</a:t>
            </a:r>
            <a:r>
              <a:rPr kumimoji="0" lang="en-US" altLang="en-US" sz="1400" b="0" i="0" u="none" strike="noStrike" cap="none" normalizeH="0" baseline="0" dirty="0">
                <a:ln>
                  <a:noFill/>
                </a:ln>
                <a:solidFill>
                  <a:srgbClr val="080808"/>
                </a:solidFill>
                <a:effectLst/>
                <a:latin typeface="JetBrains Mono"/>
              </a:rPr>
              <a:t>*y</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plot3d(f)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595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EC9CCA5-683D-47E8-8E97-FA114E431F31}"/>
                  </a:ext>
                </a:extLst>
              </p:cNvPr>
              <p:cNvSpPr>
                <a:spLocks noGrp="1"/>
              </p:cNvSpPr>
              <p:nvPr>
                <p:ph sz="half" idx="2"/>
              </p:nvPr>
            </p:nvSpPr>
            <p:spPr>
              <a:xfrm>
                <a:off x="541612" y="1431014"/>
                <a:ext cx="6633888" cy="4978930"/>
              </a:xfrm>
            </p:spPr>
            <p:txBody>
              <a:bodyPr>
                <a:normAutofit/>
              </a:bodyPr>
              <a:lstStyle/>
              <a:p>
                <a:pPr marL="0" indent="0">
                  <a:buNone/>
                </a:pPr>
                <a:r>
                  <a:rPr lang="en-US" dirty="0"/>
                  <a:t>An </a:t>
                </a:r>
                <a:r>
                  <a:rPr lang="en-US" b="1" dirty="0">
                    <a:solidFill>
                      <a:srgbClr val="FF0000"/>
                    </a:solidFill>
                  </a:rPr>
                  <a:t>exponent</a:t>
                </a:r>
                <a:r>
                  <a:rPr lang="en-US" dirty="0"/>
                  <a:t> multiplies a </a:t>
                </a:r>
                <a:r>
                  <a:rPr lang="en-US" b="1" dirty="0">
                    <a:solidFill>
                      <a:srgbClr val="FF0000"/>
                    </a:solidFill>
                  </a:rPr>
                  <a:t>base</a:t>
                </a:r>
                <a:r>
                  <a:rPr lang="en-US" dirty="0"/>
                  <a:t> number (like 2) by itself. </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2</m:t>
                          </m:r>
                        </m:e>
                        <m:sup>
                          <m:r>
                            <a:rPr lang="en-US" i="1" smtClean="0">
                              <a:latin typeface="Cambria Math" panose="02040503050406030204" pitchFamily="18" charset="0"/>
                            </a:rPr>
                            <m:t>3</m:t>
                          </m:r>
                        </m:sup>
                      </m:sSup>
                      <m:r>
                        <a:rPr lang="en-US" i="1" smtClean="0">
                          <a:latin typeface="Cambria Math" panose="02040503050406030204" pitchFamily="18" charset="0"/>
                        </a:rPr>
                        <m:t>=2⋅2⋅2=8</m:t>
                      </m:r>
                    </m:oMath>
                  </m:oMathPara>
                </a14:m>
                <a:endParaRPr lang="en-US" dirty="0"/>
              </a:p>
              <a:p>
                <a:pPr marL="0" indent="0">
                  <a:buNone/>
                </a:pPr>
                <a:r>
                  <a:rPr lang="en-US" dirty="0"/>
                  <a:t>When you combine multiple exponents with the same base, you can consolidate them by adding the exponents together.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2+3</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oMath>
                  </m:oMathPara>
                </a14:m>
                <a:endParaRPr lang="en-US" dirty="0"/>
              </a:p>
              <a:p>
                <a:pPr marL="0" indent="0">
                  <a:buNone/>
                </a:pPr>
                <a:r>
                  <a:rPr lang="en-US" dirty="0"/>
                  <a:t>When you divide exponents with the same base, notice that exponents in the denominator can be expressed negatively.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num>
                        <m:den>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a:p>
                <a:pPr marL="0" indent="0">
                  <a:buNone/>
                </a:pPr>
                <a:r>
                  <a:rPr lang="en-US" dirty="0"/>
                  <a:t>Alternatively, we could express this as a subtraction operation.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p:txBody>
          </p:sp>
        </mc:Choice>
        <mc:Fallback xmlns="">
          <p:sp>
            <p:nvSpPr>
              <p:cNvPr id="2" name="Content Placeholder 1">
                <a:extLst>
                  <a:ext uri="{FF2B5EF4-FFF2-40B4-BE49-F238E27FC236}">
                    <a16:creationId xmlns:a16="http://schemas.microsoft.com/office/drawing/2014/main" id="{0EC9CCA5-683D-47E8-8E97-FA114E431F31}"/>
                  </a:ext>
                </a:extLst>
              </p:cNvPr>
              <p:cNvSpPr>
                <a:spLocks noGrp="1" noRot="1" noChangeAspect="1" noMove="1" noResize="1" noEditPoints="1" noAdjustHandles="1" noChangeArrowheads="1" noChangeShapeType="1" noTextEdit="1"/>
              </p:cNvSpPr>
              <p:nvPr>
                <p:ph sz="half" idx="2"/>
              </p:nvPr>
            </p:nvSpPr>
            <p:spPr>
              <a:xfrm>
                <a:off x="541612" y="1431014"/>
                <a:ext cx="6633888" cy="4978930"/>
              </a:xfrm>
              <a:blipFill>
                <a:blip r:embed="rId2"/>
                <a:stretch>
                  <a:fillRect l="-827" t="-1591" r="-137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54870B-F61A-4992-B0A2-A33977A425DB}"/>
              </a:ext>
            </a:extLst>
          </p:cNvPr>
          <p:cNvSpPr>
            <a:spLocks noGrp="1"/>
          </p:cNvSpPr>
          <p:nvPr>
            <p:ph type="title"/>
          </p:nvPr>
        </p:nvSpPr>
        <p:spPr/>
        <p:txBody>
          <a:bodyPr/>
          <a:lstStyle/>
          <a:p>
            <a:r>
              <a:rPr lang="en-US" dirty="0"/>
              <a:t>Exponential Functions</a:t>
            </a:r>
          </a:p>
        </p:txBody>
      </p:sp>
      <p:sp>
        <p:nvSpPr>
          <p:cNvPr id="7" name="Rectangle 4">
            <a:extLst>
              <a:ext uri="{FF2B5EF4-FFF2-40B4-BE49-F238E27FC236}">
                <a16:creationId xmlns:a16="http://schemas.microsoft.com/office/drawing/2014/main" id="{4F481829-22A9-47D7-9C38-14E8F0E67D4C}"/>
              </a:ext>
            </a:extLst>
          </p:cNvPr>
          <p:cNvSpPr>
            <a:spLocks noChangeArrowheads="1"/>
          </p:cNvSpPr>
          <p:nvPr/>
        </p:nvSpPr>
        <p:spPr bwMode="auto">
          <a:xfrm>
            <a:off x="8140700" y="1431014"/>
            <a:ext cx="271145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3</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4038133-180B-487A-B8D9-9624F5AFECF7}"/>
              </a:ext>
            </a:extLst>
          </p:cNvPr>
          <p:cNvSpPr>
            <a:spLocks noChangeArrowheads="1"/>
          </p:cNvSpPr>
          <p:nvPr/>
        </p:nvSpPr>
        <p:spPr bwMode="auto">
          <a:xfrm>
            <a:off x="8140700" y="3429000"/>
            <a:ext cx="2647950"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5</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x**(-3)</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4066E4F-1B7F-42A6-B537-30AECB369A15}"/>
              </a:ext>
            </a:extLst>
          </p:cNvPr>
          <p:cNvSpPr txBox="1"/>
          <p:nvPr/>
        </p:nvSpPr>
        <p:spPr>
          <a:xfrm>
            <a:off x="8140700" y="5090818"/>
            <a:ext cx="2941394" cy="523220"/>
          </a:xfrm>
          <a:prstGeom prst="rect">
            <a:avLst/>
          </a:prstGeom>
          <a:noFill/>
        </p:spPr>
        <p:txBody>
          <a:bodyPr wrap="square" rtlCol="0">
            <a:spAutoFit/>
          </a:bodyPr>
          <a:lstStyle/>
          <a:p>
            <a:r>
              <a:rPr lang="en-US" sz="1400" i="1" dirty="0"/>
              <a:t>Using </a:t>
            </a:r>
            <a:r>
              <a:rPr lang="en-US" sz="1400" i="1" dirty="0" err="1"/>
              <a:t>SymPy</a:t>
            </a:r>
            <a:r>
              <a:rPr lang="en-US" sz="1400" i="1" dirty="0"/>
              <a:t> to simplify </a:t>
            </a:r>
            <a:r>
              <a:rPr lang="en-US" sz="1400" i="1"/>
              <a:t>exponential expressions. </a:t>
            </a:r>
            <a:endParaRPr lang="en-US" sz="1400" i="1" dirty="0"/>
          </a:p>
        </p:txBody>
      </p:sp>
    </p:spTree>
    <p:extLst>
      <p:ext uri="{BB962C8B-B14F-4D97-AF65-F5344CB8AC3E}">
        <p14:creationId xmlns:p14="http://schemas.microsoft.com/office/powerpoint/2010/main" val="30917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A78CC00-1488-4ADE-B54C-97049F3A939A}"/>
                  </a:ext>
                </a:extLst>
              </p:cNvPr>
              <p:cNvSpPr>
                <a:spLocks noGrp="1"/>
              </p:cNvSpPr>
              <p:nvPr>
                <p:ph sz="half" idx="2"/>
              </p:nvPr>
            </p:nvSpPr>
            <p:spPr>
              <a:xfrm>
                <a:off x="541612" y="1431014"/>
                <a:ext cx="7071539" cy="4913278"/>
              </a:xfrm>
            </p:spPr>
            <p:txBody>
              <a:bodyPr>
                <a:normAutofit fontScale="92500"/>
              </a:bodyPr>
              <a:lstStyle/>
              <a:p>
                <a:pPr marL="0" indent="0">
                  <a:buNone/>
                </a:pPr>
                <a:r>
                  <a:rPr lang="en-US" dirty="0"/>
                  <a:t>Fractional exponents are less intuitive but are interpreted as root operations. </a:t>
                </a:r>
              </a:p>
              <a:p>
                <a:pPr marL="0" indent="0" algn="ctr">
                  <a:buNone/>
                </a:pP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smtClean="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=3</m:t>
                    </m:r>
                  </m:oMath>
                </a14:m>
                <a:r>
                  <a:rPr lang="en-US" dirty="0"/>
                  <a:t>       </a:t>
                </a:r>
                <a14:m>
                  <m:oMath xmlns:m="http://schemas.openxmlformats.org/officeDocument/2006/math">
                    <m:rad>
                      <m:radPr>
                        <m:ctrlPr>
                          <a:rPr lang="en-US" i="1" dirty="0" smtClean="0">
                            <a:solidFill>
                              <a:srgbClr val="836967"/>
                            </a:solidFill>
                            <a:latin typeface="Cambria Math" panose="02040503050406030204" pitchFamily="18" charset="0"/>
                          </a:rPr>
                        </m:ctrlPr>
                      </m:radPr>
                      <m:deg>
                        <m:r>
                          <a:rPr lang="en-US" i="0" dirty="0">
                            <a:latin typeface="Cambria Math" panose="02040503050406030204" pitchFamily="18" charset="0"/>
                          </a:rPr>
                          <m:t>3</m:t>
                        </m:r>
                      </m:deg>
                      <m:e>
                        <m:r>
                          <a:rPr lang="en-US" dirty="0">
                            <a:latin typeface="Cambria Math" panose="02040503050406030204" pitchFamily="18" charset="0"/>
                          </a:rPr>
                          <m:t>8</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8</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3</m:t>
                            </m:r>
                          </m:den>
                        </m:f>
                      </m:sup>
                    </m:sSup>
                    <m:r>
                      <a:rPr lang="en-US" i="0" dirty="0">
                        <a:latin typeface="Cambria Math" panose="02040503050406030204" pitchFamily="18" charset="0"/>
                      </a:rPr>
                      <m:t>=2</m:t>
                    </m:r>
                  </m:oMath>
                </a14:m>
                <a:endParaRPr lang="en-US" dirty="0"/>
              </a:p>
              <a:p>
                <a:pPr marL="0" indent="0">
                  <a:lnSpc>
                    <a:spcPct val="150000"/>
                  </a:lnSpc>
                  <a:buNone/>
                </a:pPr>
                <a:r>
                  <a:rPr lang="en-US" dirty="0"/>
                  <a:t>This interpretation makes sense when you use the additive property.</a:t>
                </a:r>
              </a:p>
              <a:p>
                <a:pPr marL="0" indent="0">
                  <a:lnSpc>
                    <a:spcPct val="150000"/>
                  </a:lnSpc>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r>
                            <a:rPr lang="en-US" i="0"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d>
                            <m:dPr>
                              <m:ctrlPr>
                                <a:rPr lang="en-US" i="1" dirty="0">
                                  <a:solidFill>
                                    <a:srgbClr val="836967"/>
                                  </a:solidFill>
                                  <a:latin typeface="Cambria Math" panose="02040503050406030204" pitchFamily="18" charset="0"/>
                                </a:rPr>
                              </m:ctrlPr>
                            </m:dPr>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e>
                          </m:d>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r>
                            <a:rPr lang="en-US" i="0" dirty="0">
                              <a:latin typeface="Cambria Math" panose="02040503050406030204" pitchFamily="18" charset="0"/>
                            </a:rPr>
                            <m:t>1</m:t>
                          </m:r>
                        </m:sup>
                      </m:sSup>
                      <m:r>
                        <a:rPr lang="en-US" i="0" dirty="0">
                          <a:latin typeface="Cambria Math" panose="02040503050406030204" pitchFamily="18" charset="0"/>
                        </a:rPr>
                        <m:t>=9</m:t>
                      </m:r>
                    </m:oMath>
                  </m:oMathPara>
                </a14:m>
                <a:endParaRPr lang="en-US" dirty="0"/>
              </a:p>
              <a:p>
                <a:pPr marL="0" indent="0">
                  <a:buNone/>
                </a:pPr>
                <a:r>
                  <a:rPr lang="en-US" dirty="0"/>
                  <a:t>When you exponent an exponent, you multiply the exponents together.</a:t>
                </a:r>
              </a:p>
              <a:p>
                <a:pPr marL="0" indent="0" algn="ctr">
                  <a:buNone/>
                </a:pPr>
                <a14:m>
                  <m:oMath xmlns:m="http://schemas.openxmlformats.org/officeDocument/2006/math">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ad>
                              <m:radPr>
                                <m:degHide m:val="on"/>
                                <m:ctrlPr>
                                  <a:rPr lang="en-US" i="1" smtClean="0">
                                    <a:solidFill>
                                      <a:srgbClr val="836967"/>
                                    </a:solidFill>
                                    <a:latin typeface="Cambria Math" panose="02040503050406030204" pitchFamily="18" charset="0"/>
                                  </a:rPr>
                                </m:ctrlPr>
                              </m:radPr>
                              <m:deg/>
                              <m:e>
                                <m:r>
                                  <a:rPr lang="en-US" smtClean="0">
                                    <a:latin typeface="Cambria Math" panose="02040503050406030204" pitchFamily="18" charset="0"/>
                                  </a:rPr>
                                  <m:t>9</m:t>
                                </m:r>
                              </m:e>
                            </m:rad>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f>
                                  <m:fPr>
                                    <m:type m:val="lin"/>
                                    <m:ctrlPr>
                                      <a:rPr lang="en-US" i="1" smtClean="0">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sup>
                            </m:sSup>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d>
                          <m:dPr>
                            <m:ctrlPr>
                              <a:rPr lang="en-US" i="1" smtClean="0">
                                <a:solidFill>
                                  <a:srgbClr val="836967"/>
                                </a:solidFill>
                                <a:latin typeface="Cambria Math" panose="02040503050406030204" pitchFamily="18" charset="0"/>
                              </a:rPr>
                            </m:ctrlPr>
                          </m:dPr>
                          <m:e>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r>
                              <a:rPr lang="en-US" i="0" smtClean="0">
                                <a:latin typeface="Cambria Math" panose="02040503050406030204" pitchFamily="18" charset="0"/>
                              </a:rPr>
                              <m:t>⋅2</m:t>
                            </m:r>
                          </m:e>
                        </m:d>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r>
                          <a:rPr lang="en-US" i="0" smtClean="0">
                            <a:latin typeface="Cambria Math" panose="02040503050406030204" pitchFamily="18" charset="0"/>
                          </a:rPr>
                          <m:t>1</m:t>
                        </m:r>
                      </m:sup>
                    </m:sSup>
                    <m:r>
                      <a:rPr lang="en-US" i="0" smtClean="0">
                        <a:latin typeface="Cambria Math" panose="02040503050406030204" pitchFamily="18" charset="0"/>
                      </a:rPr>
                      <m:t>=9</m:t>
                    </m:r>
                  </m:oMath>
                </a14:m>
                <a:r>
                  <a:rPr lang="en-US" dirty="0"/>
                  <a:t> </a:t>
                </a:r>
              </a:p>
              <a:p>
                <a:pPr marL="0" indent="0">
                  <a:lnSpc>
                    <a:spcPct val="150000"/>
                  </a:lnSpc>
                  <a:buNone/>
                </a:pPr>
                <a:r>
                  <a:rPr lang="en-US" dirty="0"/>
                  <a:t>This helps interpret fractional exponents where numerator is not “1”. </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0" dirty="0" smtClean="0">
                                  <a:latin typeface="Cambria Math" panose="02040503050406030204" pitchFamily="18" charset="0"/>
                                </a:rPr>
                                <m:t>3</m:t>
                              </m:r>
                            </m:den>
                          </m:f>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1</m:t>
                                      </m:r>
                                    </m:num>
                                    <m:den>
                                      <m:r>
                                        <a:rPr lang="en-US" i="0" dirty="0" smtClean="0">
                                          <a:latin typeface="Cambria Math" panose="02040503050406030204" pitchFamily="18" charset="0"/>
                                        </a:rPr>
                                        <m:t>3</m:t>
                                      </m:r>
                                    </m:den>
                                  </m:f>
                                </m:sup>
                              </m:sSup>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2</m:t>
                          </m:r>
                        </m:e>
                        <m:sup>
                          <m:r>
                            <a:rPr lang="en-US" i="0" dirty="0" smtClean="0">
                              <a:latin typeface="Cambria Math" panose="02040503050406030204" pitchFamily="18" charset="0"/>
                            </a:rPr>
                            <m:t>2</m:t>
                          </m:r>
                        </m:sup>
                      </m:sSup>
                      <m:r>
                        <a:rPr lang="en-US" i="0" dirty="0" smtClean="0">
                          <a:latin typeface="Cambria Math" panose="02040503050406030204" pitchFamily="18" charset="0"/>
                        </a:rPr>
                        <m:t>=4</m:t>
                      </m:r>
                    </m:oMath>
                  </m:oMathPara>
                </a14:m>
                <a:endParaRPr lang="en-US" dirty="0"/>
              </a:p>
            </p:txBody>
          </p:sp>
        </mc:Choice>
        <mc:Fallback xmlns="">
          <p:sp>
            <p:nvSpPr>
              <p:cNvPr id="2" name="Content Placeholder 1">
                <a:extLst>
                  <a:ext uri="{FF2B5EF4-FFF2-40B4-BE49-F238E27FC236}">
                    <a16:creationId xmlns:a16="http://schemas.microsoft.com/office/drawing/2014/main" id="{AA78CC00-1488-4ADE-B54C-97049F3A939A}"/>
                  </a:ext>
                </a:extLst>
              </p:cNvPr>
              <p:cNvSpPr>
                <a:spLocks noGrp="1" noRot="1" noChangeAspect="1" noMove="1" noResize="1" noEditPoints="1" noAdjustHandles="1" noChangeArrowheads="1" noChangeShapeType="1" noTextEdit="1"/>
              </p:cNvSpPr>
              <p:nvPr>
                <p:ph sz="half" idx="2"/>
              </p:nvPr>
            </p:nvSpPr>
            <p:spPr>
              <a:xfrm>
                <a:off x="541612" y="1431014"/>
                <a:ext cx="7071539" cy="4913278"/>
              </a:xfrm>
              <a:blipFill>
                <a:blip r:embed="rId2"/>
                <a:stretch>
                  <a:fillRect l="-603" t="-111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F29155C-C1C8-49DE-B674-8CB6654D1A90}"/>
              </a:ext>
            </a:extLst>
          </p:cNvPr>
          <p:cNvSpPr>
            <a:spLocks noGrp="1"/>
          </p:cNvSpPr>
          <p:nvPr>
            <p:ph type="title"/>
          </p:nvPr>
        </p:nvSpPr>
        <p:spPr/>
        <p:txBody>
          <a:bodyPr/>
          <a:lstStyle/>
          <a:p>
            <a:r>
              <a:rPr lang="en-US" dirty="0"/>
              <a:t>Exponential Functions</a:t>
            </a:r>
          </a:p>
        </p:txBody>
      </p:sp>
      <p:sp>
        <p:nvSpPr>
          <p:cNvPr id="4" name="Rectangle 1">
            <a:extLst>
              <a:ext uri="{FF2B5EF4-FFF2-40B4-BE49-F238E27FC236}">
                <a16:creationId xmlns:a16="http://schemas.microsoft.com/office/drawing/2014/main" id="{413710DA-92E2-487C-B123-8DD851B02B96}"/>
              </a:ext>
            </a:extLst>
          </p:cNvPr>
          <p:cNvSpPr>
            <a:spLocks noChangeArrowheads="1"/>
          </p:cNvSpPr>
          <p:nvPr/>
        </p:nvSpPr>
        <p:spPr bwMode="auto">
          <a:xfrm>
            <a:off x="8151033" y="1489976"/>
            <a:ext cx="319230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expr1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(expr1) </a:t>
            </a:r>
            <a:r>
              <a:rPr kumimoji="0" lang="en-US" altLang="en-US" b="0" i="1" u="none" strike="noStrike" cap="none" normalizeH="0" baseline="0" dirty="0">
                <a:ln>
                  <a:noFill/>
                </a:ln>
                <a:solidFill>
                  <a:srgbClr val="8C8C8C"/>
                </a:solidFill>
                <a:effectLst/>
                <a:latin typeface="JetBrains Mono"/>
              </a:rPr>
              <a:t># 2.0</a:t>
            </a:r>
            <a:br>
              <a:rPr kumimoji="0" lang="en-US" altLang="en-US" b="0" i="1" u="none" strike="noStrike" cap="none" normalizeH="0" baseline="0" dirty="0">
                <a:ln>
                  <a:noFill/>
                </a:ln>
                <a:solidFill>
                  <a:srgbClr val="8C8C8C"/>
                </a:solidFill>
                <a:effectLst/>
                <a:latin typeface="JetBrains Mono"/>
              </a:rPr>
            </a:b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expr2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(expr2) </a:t>
            </a:r>
            <a:r>
              <a:rPr kumimoji="0" lang="en-US" altLang="en-US" b="0" i="1" u="none" strike="noStrike" cap="none" normalizeH="0" baseline="0" dirty="0">
                <a:ln>
                  <a:noFill/>
                </a:ln>
                <a:solidFill>
                  <a:srgbClr val="8C8C8C"/>
                </a:solidFill>
                <a:effectLst/>
                <a:latin typeface="JetBrains Mono"/>
              </a:rPr>
              <a:t># 4.0</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50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466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466620" cy="276999"/>
              </a:xfrm>
              <a:prstGeom prst="rect">
                <a:avLst/>
              </a:prstGeom>
              <a:blipFill>
                <a:blip r:embed="rId3"/>
                <a:stretch>
                  <a:fillRect l="-4979" r="-2905" b="-4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3 </a:t>
            </a:r>
            <a:r>
              <a:rPr lang="en-US" altLang="en-US" sz="1400" dirty="0">
                <a:solidFill>
                  <a:srgbClr val="080808"/>
                </a:solidFill>
                <a:latin typeface="JetBrains Mono"/>
              </a:rPr>
              <a:t>-</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594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3</m:t>
                          </m:r>
                        </m:sup>
                      </m:sSup>
                      <m:r>
                        <a:rPr lang="en-US" i="1" smtClean="0">
                          <a:latin typeface="Cambria Math" panose="02040503050406030204" pitchFamily="18" charset="0"/>
                        </a:rPr>
                        <m:t>−10</m:t>
                      </m:r>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594860" cy="276999"/>
              </a:xfrm>
              <a:prstGeom prst="rect">
                <a:avLst/>
              </a:prstGeom>
              <a:blipFill>
                <a:blip r:embed="rId5"/>
                <a:stretch>
                  <a:fillRect l="-4580" r="-3053"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p:sp>
        <p:nvSpPr>
          <p:cNvPr id="12" name="Rectangle 1">
            <a:extLst>
              <a:ext uri="{FF2B5EF4-FFF2-40B4-BE49-F238E27FC236}">
                <a16:creationId xmlns:a16="http://schemas.microsoft.com/office/drawing/2014/main" id="{285E1476-608B-4F5C-8DE4-05E862F70025}"/>
              </a:ext>
            </a:extLst>
          </p:cNvPr>
          <p:cNvSpPr>
            <a:spLocks noChangeArrowheads="1"/>
          </p:cNvSpPr>
          <p:nvPr/>
        </p:nvSpPr>
        <p:spPr bwMode="auto">
          <a:xfrm>
            <a:off x="811422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(1/2) </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253740"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253740" cy="294119"/>
              </a:xfrm>
              <a:prstGeom prst="rect">
                <a:avLst/>
              </a:prstGeom>
              <a:blipFill>
                <a:blip r:embed="rId7"/>
                <a:stretch>
                  <a:fillRect l="-5825" t="-120833" r="-32524" b="-145833"/>
                </a:stretch>
              </a:blipFill>
            </p:spPr>
            <p:txBody>
              <a:bodyPr/>
              <a:lstStyle/>
              <a:p>
                <a:r>
                  <a:rPr lang="en-US">
                    <a:noFill/>
                  </a:rPr>
                  <a:t> </a:t>
                </a:r>
              </a:p>
            </p:txBody>
          </p:sp>
        </mc:Fallback>
      </mc:AlternateContent>
    </p:spTree>
    <p:extLst>
      <p:ext uri="{BB962C8B-B14F-4D97-AF65-F5344CB8AC3E}">
        <p14:creationId xmlns:p14="http://schemas.microsoft.com/office/powerpoint/2010/main" val="133565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(1/3)</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253741"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3</m:t>
                              </m:r>
                            </m:den>
                          </m:f>
                        </m:sup>
                      </m:sSup>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253741" cy="294119"/>
              </a:xfrm>
              <a:prstGeom prst="rect">
                <a:avLst/>
              </a:prstGeom>
              <a:blipFill>
                <a:blip r:embed="rId3"/>
                <a:stretch>
                  <a:fillRect l="-5825" t="-120833" r="-33010" b="-1458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1844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184491" cy="276999"/>
              </a:xfrm>
              <a:prstGeom prst="rect">
                <a:avLst/>
              </a:prstGeom>
              <a:blipFill>
                <a:blip r:embed="rId5"/>
                <a:stretch>
                  <a:fillRect l="-6186" r="-1546"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782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=2</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3</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3</m:t>
                          </m:r>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782411" cy="276999"/>
              </a:xfrm>
              <a:prstGeom prst="rect">
                <a:avLst/>
              </a:prstGeom>
              <a:blipFill>
                <a:blip r:embed="rId7"/>
                <a:stretch>
                  <a:fillRect l="-4110" r="-685" b="-40000"/>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193E2C96-BE43-4B20-BDC1-9F7004DF2E4A}"/>
              </a:ext>
            </a:extLst>
          </p:cNvPr>
          <p:cNvSpPr>
            <a:spLocks noChangeArrowheads="1"/>
          </p:cNvSpPr>
          <p:nvPr/>
        </p:nvSpPr>
        <p:spPr bwMode="auto">
          <a:xfrm>
            <a:off x="8114229" y="5228390"/>
            <a:ext cx="2145553"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sympy.plotting</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plot3d</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err="1">
                <a:ln>
                  <a:noFill/>
                </a:ln>
                <a:solidFill>
                  <a:srgbClr val="080808"/>
                </a:solidFill>
                <a:effectLst/>
                <a:latin typeface="JetBrains Mono"/>
              </a:rPr>
              <a:t>x,y</a:t>
            </a:r>
            <a:r>
              <a:rPr kumimoji="0" lang="en-US" altLang="en-US" sz="1200" b="0" i="0" u="none" strike="noStrike" cap="none" normalizeH="0" baseline="0" dirty="0">
                <a:ln>
                  <a:noFill/>
                </a:ln>
                <a:solidFill>
                  <a:srgbClr val="080808"/>
                </a:solidFill>
                <a:effectLst/>
                <a:latin typeface="JetBrains Mono"/>
              </a:rPr>
              <a:t> = symbols(</a:t>
            </a:r>
            <a:r>
              <a:rPr kumimoji="0" lang="en-US" altLang="en-US" sz="1200" b="1" i="0" u="none" strike="noStrike" cap="none" normalizeH="0" baseline="0" dirty="0">
                <a:ln>
                  <a:noFill/>
                </a:ln>
                <a:solidFill>
                  <a:srgbClr val="008080"/>
                </a:solidFill>
                <a:effectLst/>
                <a:latin typeface="JetBrains Mono"/>
              </a:rPr>
              <a:t>'x y'</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80808"/>
                </a:solidFill>
                <a:effectLst/>
                <a:latin typeface="JetBrains Mono"/>
              </a:rPr>
              <a:t>f = </a:t>
            </a:r>
            <a:r>
              <a:rPr kumimoji="0" lang="en-US" altLang="en-US" sz="1200" b="0" i="0" u="none" strike="noStrike" cap="none" normalizeH="0" baseline="0" dirty="0">
                <a:ln>
                  <a:noFill/>
                </a:ln>
                <a:solidFill>
                  <a:srgbClr val="1750EB"/>
                </a:solidFill>
                <a:effectLst/>
                <a:latin typeface="JetBrains Mono"/>
              </a:rPr>
              <a:t>2</a:t>
            </a:r>
            <a:r>
              <a:rPr kumimoji="0" lang="en-US" altLang="en-US" sz="1200" b="0" i="0" u="none" strike="noStrike" cap="none" normalizeH="0" baseline="0" dirty="0">
                <a:ln>
                  <a:noFill/>
                </a:ln>
                <a:solidFill>
                  <a:srgbClr val="080808"/>
                </a:solidFill>
                <a:effectLst/>
                <a:latin typeface="JetBrains Mono"/>
              </a:rPr>
              <a:t>*x**</a:t>
            </a:r>
            <a:r>
              <a:rPr kumimoji="0" lang="en-US" altLang="en-US" sz="1200" b="0" i="0" u="none" strike="noStrike" cap="none" normalizeH="0" baseline="0" dirty="0">
                <a:ln>
                  <a:noFill/>
                </a:ln>
                <a:solidFill>
                  <a:srgbClr val="1750EB"/>
                </a:solidFill>
                <a:effectLst/>
                <a:latin typeface="JetBrains Mono"/>
              </a:rPr>
              <a:t>2 </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1750EB"/>
                </a:solidFill>
                <a:effectLst/>
                <a:latin typeface="JetBrains Mono"/>
              </a:rPr>
              <a:t>3</a:t>
            </a:r>
            <a:r>
              <a:rPr kumimoji="0" lang="en-US" altLang="en-US" sz="1200" b="0" i="0" u="none" strike="noStrike" cap="none" normalizeH="0" baseline="0" dirty="0">
                <a:ln>
                  <a:noFill/>
                </a:ln>
                <a:solidFill>
                  <a:srgbClr val="080808"/>
                </a:solidFill>
                <a:effectLst/>
                <a:latin typeface="JetBrains Mono"/>
              </a:rPr>
              <a:t>*y**</a:t>
            </a:r>
            <a:r>
              <a:rPr kumimoji="0" lang="en-US" altLang="en-US" sz="1200" b="0" i="0" u="none" strike="noStrike" cap="none" normalizeH="0" baseline="0" dirty="0">
                <a:ln>
                  <a:noFill/>
                </a:ln>
                <a:solidFill>
                  <a:srgbClr val="1750EB"/>
                </a:solidFill>
                <a:effectLst/>
                <a:latin typeface="JetBrains Mono"/>
              </a:rPr>
              <a:t>3</a:t>
            </a:r>
            <a:br>
              <a:rPr kumimoji="0" lang="en-US" altLang="en-US" sz="1200" b="0" i="0" u="none" strike="noStrike" cap="none" normalizeH="0" baseline="0" dirty="0">
                <a:ln>
                  <a:noFill/>
                </a:ln>
                <a:solidFill>
                  <a:srgbClr val="1750EB"/>
                </a:solidFill>
                <a:effectLst/>
                <a:latin typeface="JetBrains Mono"/>
              </a:rPr>
            </a:br>
            <a:r>
              <a:rPr kumimoji="0" lang="en-US" altLang="en-US" sz="1200" b="0" i="0" u="none" strike="noStrike" cap="none" normalizeH="0" baseline="0" dirty="0">
                <a:ln>
                  <a:noFill/>
                </a:ln>
                <a:solidFill>
                  <a:srgbClr val="080808"/>
                </a:solidFill>
                <a:effectLst/>
                <a:latin typeface="JetBrains Mono"/>
              </a:rPr>
              <a:t>plot3d(f)</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27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655B39-A739-4EB1-9CA6-AB39B5DA441D}"/>
                  </a:ext>
                </a:extLst>
              </p:cNvPr>
              <p:cNvSpPr>
                <a:spLocks noGrp="1"/>
              </p:cNvSpPr>
              <p:nvPr>
                <p:ph sz="half" idx="2"/>
              </p:nvPr>
            </p:nvSpPr>
            <p:spPr>
              <a:xfrm>
                <a:off x="541612" y="1431014"/>
                <a:ext cx="6289494" cy="5035527"/>
              </a:xfrm>
            </p:spPr>
            <p:txBody>
              <a:bodyPr>
                <a:normAutofit/>
              </a:bodyPr>
              <a:lstStyle/>
              <a:p>
                <a:pPr marL="0" indent="0">
                  <a:buNone/>
                </a:pPr>
                <a:r>
                  <a:rPr lang="en-US" dirty="0"/>
                  <a:t>Commonly we are interested in solving for an exponent as shown below: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en-US" i="1" dirty="0">
                              <a:latin typeface="Cambria Math" panose="02040503050406030204" pitchFamily="18" charset="0"/>
                            </a:rPr>
                            <m:t>𝑥</m:t>
                          </m:r>
                        </m:sup>
                      </m:sSup>
                      <m:r>
                        <a:rPr lang="en-US" i="0" dirty="0">
                          <a:latin typeface="Cambria Math" panose="02040503050406030204" pitchFamily="18" charset="0"/>
                        </a:rPr>
                        <m:t>=8</m:t>
                      </m:r>
                    </m:oMath>
                  </m:oMathPara>
                </a14:m>
                <a:endParaRPr lang="en-US" dirty="0"/>
              </a:p>
              <a:p>
                <a:pPr marL="0" indent="0">
                  <a:buNone/>
                </a:pPr>
                <a:r>
                  <a:rPr lang="en-US" dirty="0"/>
                  <a:t>We intuitively can figure out that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m:t>
                    </m:r>
                    <m:r>
                      <a:rPr lang="en-US" b="0" i="0" dirty="0" smtClean="0">
                        <a:latin typeface="Cambria Math" panose="02040503050406030204" pitchFamily="18" charset="0"/>
                      </a:rPr>
                      <m:t>3</m:t>
                    </m:r>
                  </m:oMath>
                </a14:m>
                <a:r>
                  <a:rPr lang="en-US" dirty="0"/>
                  <a:t>, but we need to be able to express this in a more streamlined way, and this is what the logarithm does. </a:t>
                </a:r>
              </a:p>
              <a:p>
                <a:pPr marL="0" indent="0">
                  <a:buNone/>
                </a:pPr>
                <a:r>
                  <a:rPr lang="en-US" dirty="0"/>
                  <a:t>Moving things around, here is how we re-express the operation as a logarithm. </a:t>
                </a: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0" dirty="0">
                                  <a:latin typeface="Cambria Math" panose="02040503050406030204" pitchFamily="18" charset="0"/>
                                </a:rPr>
                                <m:t>2</m:t>
                              </m:r>
                            </m:sub>
                          </m:sSub>
                        </m:fName>
                        <m:e>
                          <m:r>
                            <a:rPr lang="en-US" i="0" dirty="0">
                              <a:latin typeface="Cambria Math" panose="02040503050406030204" pitchFamily="18" charset="0"/>
                            </a:rPr>
                            <m:t>8</m:t>
                          </m:r>
                        </m:e>
                      </m:func>
                      <m:r>
                        <a:rPr lang="en-US" i="0" dirty="0">
                          <a:latin typeface="Cambria Math" panose="02040503050406030204" pitchFamily="18" charset="0"/>
                        </a:rPr>
                        <m:t>=</m:t>
                      </m:r>
                      <m:r>
                        <a:rPr lang="en-US" i="1" dirty="0">
                          <a:latin typeface="Cambria Math" panose="02040503050406030204" pitchFamily="18" charset="0"/>
                        </a:rPr>
                        <m:t>𝑥</m:t>
                      </m:r>
                    </m:oMath>
                  </m:oMathPara>
                </a14:m>
                <a:endParaRPr lang="en-US" dirty="0"/>
              </a:p>
              <a:p>
                <a:pPr marL="0" indent="0">
                  <a:buNone/>
                </a:pPr>
                <a:r>
                  <a:rPr lang="en-US" dirty="0"/>
                  <a:t>Above, we can read this operation as “2 raised to what exponent gives me 8?” and the resulting value will be the exponent 3. </a:t>
                </a:r>
              </a:p>
              <a:p>
                <a:pPr marL="0" indent="0">
                  <a:buNone/>
                </a:pPr>
                <a:r>
                  <a:rPr lang="en-US" dirty="0"/>
                  <a:t>More generically, we can re-express finding an exponent using the formula to the right. </a:t>
                </a:r>
              </a:p>
            </p:txBody>
          </p:sp>
        </mc:Choice>
        <mc:Fallback xmlns="">
          <p:sp>
            <p:nvSpPr>
              <p:cNvPr id="2" name="Content Placeholder 1">
                <a:extLst>
                  <a:ext uri="{FF2B5EF4-FFF2-40B4-BE49-F238E27FC236}">
                    <a16:creationId xmlns:a16="http://schemas.microsoft.com/office/drawing/2014/main" id="{0D655B39-A739-4EB1-9CA6-AB39B5DA441D}"/>
                  </a:ext>
                </a:extLst>
              </p:cNvPr>
              <p:cNvSpPr>
                <a:spLocks noGrp="1" noRot="1" noChangeAspect="1" noMove="1" noResize="1" noEditPoints="1" noAdjustHandles="1" noChangeArrowheads="1" noChangeShapeType="1" noTextEdit="1"/>
              </p:cNvSpPr>
              <p:nvPr>
                <p:ph sz="half" idx="2"/>
              </p:nvPr>
            </p:nvSpPr>
            <p:spPr>
              <a:xfrm>
                <a:off x="541612" y="1431014"/>
                <a:ext cx="6289494" cy="5035527"/>
              </a:xfrm>
              <a:blipFill>
                <a:blip r:embed="rId2"/>
                <a:stretch>
                  <a:fillRect l="-872" t="-15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52A7C57-C61D-4E42-9850-465284CC13D6}"/>
              </a:ext>
            </a:extLst>
          </p:cNvPr>
          <p:cNvSpPr>
            <a:spLocks noGrp="1"/>
          </p:cNvSpPr>
          <p:nvPr>
            <p:ph type="title"/>
          </p:nvPr>
        </p:nvSpPr>
        <p:spPr/>
        <p:txBody>
          <a:bodyPr/>
          <a:lstStyle/>
          <a:p>
            <a:r>
              <a:rPr lang="en-US" dirty="0"/>
              <a:t>Logarithmic Functions</a:t>
            </a:r>
          </a:p>
        </p:txBody>
      </p:sp>
      <p:sp>
        <p:nvSpPr>
          <p:cNvPr id="5" name="Rectangle 2">
            <a:extLst>
              <a:ext uri="{FF2B5EF4-FFF2-40B4-BE49-F238E27FC236}">
                <a16:creationId xmlns:a16="http://schemas.microsoft.com/office/drawing/2014/main" id="{AC78F035-713C-472C-A31C-DD68C331E225}"/>
              </a:ext>
            </a:extLst>
          </p:cNvPr>
          <p:cNvSpPr>
            <a:spLocks noChangeArrowheads="1"/>
          </p:cNvSpPr>
          <p:nvPr/>
        </p:nvSpPr>
        <p:spPr bwMode="auto">
          <a:xfrm>
            <a:off x="8056283" y="1374830"/>
            <a:ext cx="3430494"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math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log</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2 raised to what exponent gives us 8?</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exponent = log(</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The answer is 3.0 </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(exponent)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92BC52-3518-4831-947B-B69930CD1B88}"/>
                  </a:ext>
                </a:extLst>
              </p:cNvPr>
              <p:cNvSpPr txBox="1"/>
              <p:nvPr/>
            </p:nvSpPr>
            <p:spPr>
              <a:xfrm>
                <a:off x="8555317" y="3728844"/>
                <a:ext cx="2002536" cy="1754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smtClean="0">
                              <a:solidFill>
                                <a:srgbClr val="836967"/>
                              </a:solidFill>
                              <a:latin typeface="Cambria Math" panose="02040503050406030204" pitchFamily="18" charset="0"/>
                            </a:rPr>
                          </m:ctrlPr>
                        </m:funcPr>
                        <m:fName>
                          <m:sSub>
                            <m:sSubPr>
                              <m:ctrlPr>
                                <a:rPr lang="en-US" sz="3200" i="1">
                                  <a:solidFill>
                                    <a:srgbClr val="836967"/>
                                  </a:solidFill>
                                  <a:latin typeface="Cambria Math" panose="02040503050406030204" pitchFamily="18" charset="0"/>
                                </a:rPr>
                              </m:ctrlPr>
                            </m:sSubPr>
                            <m:e>
                              <m:r>
                                <m:rPr>
                                  <m:sty m:val="p"/>
                                </m:rPr>
                                <a:rPr lang="en-US" sz="3200">
                                  <a:latin typeface="Cambria Math" panose="02040503050406030204" pitchFamily="18" charset="0"/>
                                </a:rPr>
                                <m:t>log</m:t>
                              </m:r>
                            </m:e>
                            <m:sub>
                              <m:r>
                                <a:rPr lang="en-US" sz="3200" i="1">
                                  <a:latin typeface="Cambria Math" panose="02040503050406030204" pitchFamily="18" charset="0"/>
                                </a:rPr>
                                <m:t>𝑎</m:t>
                              </m:r>
                            </m:sub>
                          </m:sSub>
                        </m:fName>
                        <m:e>
                          <m:r>
                            <a:rPr lang="en-US" sz="3200" i="1">
                              <a:latin typeface="Cambria Math" panose="02040503050406030204" pitchFamily="18" charset="0"/>
                            </a:rPr>
                            <m:t>𝑏</m:t>
                          </m:r>
                        </m:e>
                      </m:func>
                      <m:r>
                        <a:rPr lang="en-US" sz="3200" i="0">
                          <a:latin typeface="Cambria Math" panose="02040503050406030204" pitchFamily="18" charset="0"/>
                        </a:rPr>
                        <m:t>=</m:t>
                      </m:r>
                      <m:r>
                        <a:rPr lang="en-US" sz="3200" i="1">
                          <a:latin typeface="Cambria Math" panose="02040503050406030204" pitchFamily="18" charset="0"/>
                        </a:rPr>
                        <m:t>𝑥</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sSup>
                        <m:sSupPr>
                          <m:ctrlPr>
                            <a:rPr lang="en-US" sz="3200" i="1" smtClean="0">
                              <a:solidFill>
                                <a:srgbClr val="836967"/>
                              </a:solidFill>
                              <a:latin typeface="Cambria Math" panose="02040503050406030204" pitchFamily="18" charset="0"/>
                            </a:rPr>
                          </m:ctrlPr>
                        </m:sSupPr>
                        <m:e>
                          <m:r>
                            <a:rPr lang="en-US" sz="3200" i="1">
                              <a:latin typeface="Cambria Math" panose="02040503050406030204" pitchFamily="18" charset="0"/>
                            </a:rPr>
                            <m:t>𝑎</m:t>
                          </m:r>
                        </m:e>
                        <m:sup>
                          <m:r>
                            <a:rPr lang="en-US" sz="3200" i="1">
                              <a:latin typeface="Cambria Math" panose="02040503050406030204" pitchFamily="18" charset="0"/>
                            </a:rPr>
                            <m:t>𝑥</m:t>
                          </m:r>
                        </m:sup>
                      </m:sSup>
                      <m:r>
                        <a:rPr lang="en-US" sz="3200" i="0">
                          <a:latin typeface="Cambria Math" panose="02040503050406030204" pitchFamily="18" charset="0"/>
                        </a:rPr>
                        <m:t>=</m:t>
                      </m:r>
                      <m:r>
                        <a:rPr lang="en-US" sz="3200" i="1">
                          <a:latin typeface="Cambria Math" panose="02040503050406030204" pitchFamily="18" charset="0"/>
                        </a:rPr>
                        <m:t>𝑏</m:t>
                      </m:r>
                    </m:oMath>
                  </m:oMathPara>
                </a14:m>
                <a:endParaRPr lang="en-US" sz="3200" dirty="0"/>
              </a:p>
              <a:p>
                <a:endParaRPr lang="en-US" dirty="0"/>
              </a:p>
            </p:txBody>
          </p:sp>
        </mc:Choice>
        <mc:Fallback xmlns="">
          <p:sp>
            <p:nvSpPr>
              <p:cNvPr id="6" name="TextBox 5">
                <a:extLst>
                  <a:ext uri="{FF2B5EF4-FFF2-40B4-BE49-F238E27FC236}">
                    <a16:creationId xmlns:a16="http://schemas.microsoft.com/office/drawing/2014/main" id="{2C92BC52-3518-4831-947B-B69930CD1B88}"/>
                  </a:ext>
                </a:extLst>
              </p:cNvPr>
              <p:cNvSpPr txBox="1">
                <a:spLocks noRot="1" noChangeAspect="1" noMove="1" noResize="1" noEditPoints="1" noAdjustHandles="1" noChangeArrowheads="1" noChangeShapeType="1" noTextEdit="1"/>
              </p:cNvSpPr>
              <p:nvPr/>
            </p:nvSpPr>
            <p:spPr>
              <a:xfrm>
                <a:off x="8555317" y="3728844"/>
                <a:ext cx="2002536"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19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02DFA-C58B-4602-97AD-984550FD3BDA}"/>
              </a:ext>
            </a:extLst>
          </p:cNvPr>
          <p:cNvSpPr>
            <a:spLocks noGrp="1"/>
          </p:cNvSpPr>
          <p:nvPr>
            <p:ph type="title"/>
          </p:nvPr>
        </p:nvSpPr>
        <p:spPr/>
        <p:txBody>
          <a:bodyPr/>
          <a:lstStyle/>
          <a:p>
            <a:r>
              <a:rPr lang="en-US" dirty="0"/>
              <a:t>Logarithmic Functions – Plot Examples</a:t>
            </a:r>
          </a:p>
        </p:txBody>
      </p:sp>
      <p:pic>
        <p:nvPicPr>
          <p:cNvPr id="5" name="Picture 4" descr="A picture containing chart&#10;&#10;Description automatically generated">
            <a:extLst>
              <a:ext uri="{FF2B5EF4-FFF2-40B4-BE49-F238E27FC236}">
                <a16:creationId xmlns:a16="http://schemas.microsoft.com/office/drawing/2014/main" id="{CCDE705C-9428-43BA-96BC-D6D2B4CFC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883" y="1894542"/>
            <a:ext cx="4025757" cy="301931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FB5EC8-92F7-4264-8B1A-FE4B481890B8}"/>
                  </a:ext>
                </a:extLst>
              </p:cNvPr>
              <p:cNvSpPr txBox="1"/>
              <p:nvPr/>
            </p:nvSpPr>
            <p:spPr>
              <a:xfrm>
                <a:off x="3042855" y="1509059"/>
                <a:ext cx="16071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6" name="TextBox 5">
                <a:extLst>
                  <a:ext uri="{FF2B5EF4-FFF2-40B4-BE49-F238E27FC236}">
                    <a16:creationId xmlns:a16="http://schemas.microsoft.com/office/drawing/2014/main" id="{58FB5EC8-92F7-4264-8B1A-FE4B481890B8}"/>
                  </a:ext>
                </a:extLst>
              </p:cNvPr>
              <p:cNvSpPr txBox="1">
                <a:spLocks noRot="1" noChangeAspect="1" noMove="1" noResize="1" noEditPoints="1" noAdjustHandles="1" noChangeArrowheads="1" noChangeShapeType="1" noTextEdit="1"/>
              </p:cNvSpPr>
              <p:nvPr/>
            </p:nvSpPr>
            <p:spPr>
              <a:xfrm>
                <a:off x="3042855" y="1509059"/>
                <a:ext cx="1607107" cy="276999"/>
              </a:xfrm>
              <a:prstGeom prst="rect">
                <a:avLst/>
              </a:prstGeom>
              <a:blipFill>
                <a:blip r:embed="rId3"/>
                <a:stretch>
                  <a:fillRect l="-3030" b="-40000"/>
                </a:stretch>
              </a:blipFill>
            </p:spPr>
            <p:txBody>
              <a:bodyPr/>
              <a:lstStyle/>
              <a:p>
                <a:r>
                  <a:rPr lang="en-US">
                    <a:noFill/>
                  </a:rPr>
                  <a:t> </a:t>
                </a:r>
              </a:p>
            </p:txBody>
          </p:sp>
        </mc:Fallback>
      </mc:AlternateContent>
      <p:sp>
        <p:nvSpPr>
          <p:cNvPr id="7" name="Rectangle 1">
            <a:extLst>
              <a:ext uri="{FF2B5EF4-FFF2-40B4-BE49-F238E27FC236}">
                <a16:creationId xmlns:a16="http://schemas.microsoft.com/office/drawing/2014/main" id="{BB8A29C0-999C-4046-B273-3675A89CC116}"/>
              </a:ext>
            </a:extLst>
          </p:cNvPr>
          <p:cNvSpPr>
            <a:spLocks noChangeArrowheads="1"/>
          </p:cNvSpPr>
          <p:nvPr/>
        </p:nvSpPr>
        <p:spPr bwMode="auto">
          <a:xfrm>
            <a:off x="1807883" y="5074023"/>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2? </a:t>
            </a:r>
            <a:br>
              <a:rPr lang="en-US" altLang="en-US" i="1" dirty="0">
                <a:solidFill>
                  <a:srgbClr val="8C8C8C"/>
                </a:solidFill>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01F8C77-4E83-4B82-86DF-610949EAC7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894542"/>
            <a:ext cx="4025757" cy="301931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55B4B1-B0B7-40A1-AD35-DF994F9A4C7A}"/>
                  </a:ext>
                </a:extLst>
              </p:cNvPr>
              <p:cNvSpPr txBox="1"/>
              <p:nvPr/>
            </p:nvSpPr>
            <p:spPr>
              <a:xfrm>
                <a:off x="7330973" y="1509059"/>
                <a:ext cx="1648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9" name="TextBox 8">
                <a:extLst>
                  <a:ext uri="{FF2B5EF4-FFF2-40B4-BE49-F238E27FC236}">
                    <a16:creationId xmlns:a16="http://schemas.microsoft.com/office/drawing/2014/main" id="{5755B4B1-B0B7-40A1-AD35-DF994F9A4C7A}"/>
                  </a:ext>
                </a:extLst>
              </p:cNvPr>
              <p:cNvSpPr txBox="1">
                <a:spLocks noRot="1" noChangeAspect="1" noMove="1" noResize="1" noEditPoints="1" noAdjustHandles="1" noChangeArrowheads="1" noChangeShapeType="1" noTextEdit="1"/>
              </p:cNvSpPr>
              <p:nvPr/>
            </p:nvSpPr>
            <p:spPr>
              <a:xfrm>
                <a:off x="7330973" y="1509059"/>
                <a:ext cx="1648272" cy="276999"/>
              </a:xfrm>
              <a:prstGeom prst="rect">
                <a:avLst/>
              </a:prstGeom>
              <a:blipFill>
                <a:blip r:embed="rId5"/>
                <a:stretch>
                  <a:fillRect l="-4444" b="-40000"/>
                </a:stretch>
              </a:blipFill>
            </p:spPr>
            <p:txBody>
              <a:bodyPr/>
              <a:lstStyle/>
              <a:p>
                <a:r>
                  <a:rPr lang="en-US">
                    <a:noFill/>
                  </a:rPr>
                  <a:t> </a:t>
                </a:r>
              </a:p>
            </p:txBody>
          </p:sp>
        </mc:Fallback>
      </mc:AlternateContent>
      <p:sp>
        <p:nvSpPr>
          <p:cNvPr id="10" name="Rectangle 1">
            <a:extLst>
              <a:ext uri="{FF2B5EF4-FFF2-40B4-BE49-F238E27FC236}">
                <a16:creationId xmlns:a16="http://schemas.microsoft.com/office/drawing/2014/main" id="{9EF92C82-AB96-4855-A4EE-43DA1E24072E}"/>
              </a:ext>
            </a:extLst>
          </p:cNvPr>
          <p:cNvSpPr>
            <a:spLocks noChangeArrowheads="1"/>
          </p:cNvSpPr>
          <p:nvPr/>
        </p:nvSpPr>
        <p:spPr bwMode="auto">
          <a:xfrm>
            <a:off x="6096000" y="5074022"/>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10? </a:t>
            </a: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58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E515DF7-0A8F-4018-8D35-A68CCAFD5DA4}"/>
                  </a:ext>
                </a:extLst>
              </p:cNvPr>
              <p:cNvSpPr>
                <a:spLocks noGrp="1"/>
              </p:cNvSpPr>
              <p:nvPr>
                <p:ph sz="half" idx="2"/>
              </p:nvPr>
            </p:nvSpPr>
            <p:spPr>
              <a:xfrm>
                <a:off x="541613" y="1431014"/>
                <a:ext cx="5440834" cy="3978275"/>
              </a:xfrm>
            </p:spPr>
            <p:txBody>
              <a:bodyPr/>
              <a:lstStyle/>
              <a:p>
                <a:pPr marL="0" indent="0">
                  <a:buNone/>
                </a:pPr>
                <a:r>
                  <a:rPr lang="en-US" b="1" dirty="0"/>
                  <a:t>There is a special number that shows up quite a bit in math called </a:t>
                </a:r>
                <a:r>
                  <a:rPr lang="en-US" b="1" dirty="0">
                    <a:solidFill>
                      <a:srgbClr val="FF0000"/>
                    </a:solidFill>
                  </a:rPr>
                  <a:t>Euler's number </a:t>
                </a:r>
                <a14:m>
                  <m:oMath xmlns:m="http://schemas.openxmlformats.org/officeDocument/2006/math">
                    <m:r>
                      <a:rPr lang="en-US" b="1" i="1" smtClean="0">
                        <a:latin typeface="Cambria Math" panose="02040503050406030204" pitchFamily="18" charset="0"/>
                      </a:rPr>
                      <m:t>ⅇ</m:t>
                    </m:r>
                  </m:oMath>
                </a14:m>
                <a:r>
                  <a:rPr lang="en-US" b="1" dirty="0"/>
                  <a:t>. </a:t>
                </a:r>
              </a:p>
              <a:p>
                <a:pPr marL="0" indent="0">
                  <a:buNone/>
                </a:pPr>
                <a:r>
                  <a:rPr lang="en-US" dirty="0"/>
                  <a:t>It is transcendental just like </a:t>
                </a:r>
                <a14:m>
                  <m:oMath xmlns:m="http://schemas.openxmlformats.org/officeDocument/2006/math">
                    <m:r>
                      <a:rPr lang="en-US" i="1" smtClean="0">
                        <a:latin typeface="Cambria Math" panose="02040503050406030204" pitchFamily="18" charset="0"/>
                      </a:rPr>
                      <m:t>𝜋</m:t>
                    </m:r>
                    <m:r>
                      <a:rPr lang="en-US" b="0" i="1" smtClean="0">
                        <a:latin typeface="Cambria Math" panose="02040503050406030204" pitchFamily="18" charset="0"/>
                      </a:rPr>
                      <m:t> </m:t>
                    </m:r>
                  </m:oMath>
                </a14:m>
                <a:r>
                  <a:rPr lang="en-US" dirty="0"/>
                  <a:t>and is approximately 2.71828.</a:t>
                </a:r>
              </a:p>
              <a:p>
                <a:pPr marL="0" indent="0">
                  <a:buNone/>
                </a:pPr>
                <a:r>
                  <a:rPr lang="en-US" dirty="0"/>
                  <a:t>In practicality, </a:t>
                </a:r>
                <a:r>
                  <a:rPr lang="en-US" i="1" dirty="0"/>
                  <a:t>e </a:t>
                </a:r>
                <a:r>
                  <a:rPr lang="en-US" dirty="0"/>
                  <a:t>is often used as an exponential base.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a:p>
                <a:pPr marL="0" indent="0">
                  <a:buNone/>
                </a:pPr>
                <a:r>
                  <a:rPr lang="en-US" dirty="0"/>
                  <a:t>You will also see it used as a </a:t>
                </a:r>
                <a:r>
                  <a:rPr lang="en-US" b="1" dirty="0">
                    <a:solidFill>
                      <a:srgbClr val="FF0000"/>
                    </a:solidFill>
                  </a:rPr>
                  <a:t>natural logarithm</a:t>
                </a:r>
                <a:r>
                  <a:rPr lang="en-US" dirty="0">
                    <a:solidFill>
                      <a:schemeClr val="tx1"/>
                    </a:solidFill>
                  </a:rPr>
                  <a:t>, which is a logarithm with a base of </a:t>
                </a:r>
                <a:r>
                  <a:rPr lang="en-US" i="1" dirty="0">
                    <a:solidFill>
                      <a:schemeClr val="tx1"/>
                    </a:solidFill>
                  </a:rPr>
                  <a:t>e. </a:t>
                </a:r>
                <a:endParaRPr lang="en-US"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1" dirty="0">
                                  <a:latin typeface="Cambria Math" panose="02040503050406030204" pitchFamily="18" charset="0"/>
                                </a:rPr>
                                <m:t>𝑒</m:t>
                              </m:r>
                            </m:sub>
                          </m:sSub>
                        </m:fName>
                        <m:e>
                          <m:r>
                            <a:rPr lang="en-US" i="1" dirty="0">
                              <a:latin typeface="Cambria Math" panose="02040503050406030204" pitchFamily="18" charset="0"/>
                            </a:rPr>
                            <m:t>𝑦</m:t>
                          </m:r>
                        </m:e>
                      </m:func>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ln</m:t>
                          </m:r>
                        </m:fName>
                        <m:e>
                          <m:r>
                            <a:rPr lang="en-US" i="1" dirty="0">
                              <a:latin typeface="Cambria Math" panose="02040503050406030204" pitchFamily="18" charset="0"/>
                            </a:rPr>
                            <m:t>𝑦</m:t>
                          </m:r>
                        </m:e>
                      </m:func>
                    </m:oMath>
                  </m:oMathPara>
                </a14:m>
                <a:endParaRPr lang="en-US" dirty="0"/>
              </a:p>
            </p:txBody>
          </p:sp>
        </mc:Choice>
        <mc:Fallback xmlns="">
          <p:sp>
            <p:nvSpPr>
              <p:cNvPr id="2" name="Content Placeholder 1">
                <a:extLst>
                  <a:ext uri="{FF2B5EF4-FFF2-40B4-BE49-F238E27FC236}">
                    <a16:creationId xmlns:a16="http://schemas.microsoft.com/office/drawing/2014/main" id="{EE515DF7-0A8F-4018-8D35-A68CCAFD5DA4}"/>
                  </a:ext>
                </a:extLst>
              </p:cNvPr>
              <p:cNvSpPr>
                <a:spLocks noGrp="1" noRot="1" noChangeAspect="1" noMove="1" noResize="1" noEditPoints="1" noAdjustHandles="1" noChangeArrowheads="1" noChangeShapeType="1" noTextEdit="1"/>
              </p:cNvSpPr>
              <p:nvPr>
                <p:ph sz="half" idx="2"/>
              </p:nvPr>
            </p:nvSpPr>
            <p:spPr>
              <a:xfrm>
                <a:off x="541613" y="1431014"/>
                <a:ext cx="5440834" cy="3978275"/>
              </a:xfrm>
              <a:blipFill>
                <a:blip r:embed="rId2"/>
                <a:stretch>
                  <a:fillRect l="-1009"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637944" y="2971800"/>
            <a:ext cx="65" cy="276999"/>
          </a:xfrm>
          <a:prstGeom prst="rect">
            <a:avLst/>
          </a:prstGeom>
          <a:noFill/>
        </p:spPr>
        <p:txBody>
          <a:bodyPr wrap="none" lIns="0" tIns="0" rIns="0" bIns="0" rtlCol="0">
            <a:spAutoFit/>
          </a:bodyPr>
          <a:lstStyle/>
          <a:p>
            <a:endParaRPr lang="en-US" dirty="0"/>
          </a:p>
        </p:txBody>
      </p:sp>
      <p:pic>
        <p:nvPicPr>
          <p:cNvPr id="1026" name="Picture 2" descr="Graph Preview">
            <a:extLst>
              <a:ext uri="{FF2B5EF4-FFF2-40B4-BE49-F238E27FC236}">
                <a16:creationId xmlns:a16="http://schemas.microsoft.com/office/drawing/2014/main" id="{54A72199-694D-4D05-9688-3EE478F73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432" y="1431014"/>
            <a:ext cx="3886200" cy="3886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6259C5-9C83-48D1-8A40-FC6244B343B7}"/>
                  </a:ext>
                </a:extLst>
              </p:cNvPr>
              <p:cNvSpPr txBox="1"/>
              <p:nvPr/>
            </p:nvSpPr>
            <p:spPr>
              <a:xfrm>
                <a:off x="6314754" y="5391713"/>
                <a:ext cx="6095144"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p:txBody>
          </p:sp>
        </mc:Choice>
        <mc:Fallback xmlns="">
          <p:sp>
            <p:nvSpPr>
              <p:cNvPr id="7" name="TextBox 6">
                <a:extLst>
                  <a:ext uri="{FF2B5EF4-FFF2-40B4-BE49-F238E27FC236}">
                    <a16:creationId xmlns:a16="http://schemas.microsoft.com/office/drawing/2014/main" id="{876259C5-9C83-48D1-8A40-FC6244B343B7}"/>
                  </a:ext>
                </a:extLst>
              </p:cNvPr>
              <p:cNvSpPr txBox="1">
                <a:spLocks noRot="1" noChangeAspect="1" noMove="1" noResize="1" noEditPoints="1" noAdjustHandles="1" noChangeArrowheads="1" noChangeShapeType="1" noTextEdit="1"/>
              </p:cNvSpPr>
              <p:nvPr/>
            </p:nvSpPr>
            <p:spPr>
              <a:xfrm>
                <a:off x="6314754" y="5391713"/>
                <a:ext cx="6095144" cy="369332"/>
              </a:xfrm>
              <a:prstGeom prst="rect">
                <a:avLst/>
              </a:prstGeom>
              <a:blipFill>
                <a:blip r:embed="rId4"/>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39187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139647" y="3300573"/>
            <a:ext cx="65" cy="276999"/>
          </a:xfrm>
          <a:prstGeom prst="rect">
            <a:avLst/>
          </a:prstGeom>
          <a:noFill/>
        </p:spPr>
        <p:txBody>
          <a:bodyPr wrap="none" lIns="0" tIns="0" rIns="0" bIns="0" rtlCol="0">
            <a:spAutoFit/>
          </a:bodyPr>
          <a:lstStyle/>
          <a:p>
            <a:endParaRPr lang="en-US" dirty="0"/>
          </a:p>
        </p:txBody>
      </p:sp>
      <p:graphicFrame>
        <p:nvGraphicFramePr>
          <p:cNvPr id="8" name="Table 8">
            <a:extLst>
              <a:ext uri="{FF2B5EF4-FFF2-40B4-BE49-F238E27FC236}">
                <a16:creationId xmlns:a16="http://schemas.microsoft.com/office/drawing/2014/main" id="{8C0B5907-55A2-4E67-8037-CFC2EA4D48D5}"/>
              </a:ext>
            </a:extLst>
          </p:cNvPr>
          <p:cNvGraphicFramePr>
            <a:graphicFrameLocks noGrp="1"/>
          </p:cNvGraphicFramePr>
          <p:nvPr>
            <p:extLst>
              <p:ext uri="{D42A27DB-BD31-4B8C-83A1-F6EECF244321}">
                <p14:modId xmlns:p14="http://schemas.microsoft.com/office/powerpoint/2010/main" val="1851394247"/>
              </p:ext>
            </p:extLst>
          </p:nvPr>
        </p:nvGraphicFramePr>
        <p:xfrm>
          <a:off x="1251165" y="2111814"/>
          <a:ext cx="9901433" cy="3327400"/>
        </p:xfrm>
        <a:graphic>
          <a:graphicData uri="http://schemas.openxmlformats.org/drawingml/2006/table">
            <a:tbl>
              <a:tblPr firstRow="1" bandRow="1">
                <a:tableStyleId>{073A0DAA-6AF3-43AB-8588-CEC1D06C72B9}</a:tableStyleId>
              </a:tblPr>
              <a:tblGrid>
                <a:gridCol w="1466349">
                  <a:extLst>
                    <a:ext uri="{9D8B030D-6E8A-4147-A177-3AD203B41FA5}">
                      <a16:colId xmlns:a16="http://schemas.microsoft.com/office/drawing/2014/main" val="712362529"/>
                    </a:ext>
                  </a:extLst>
                </a:gridCol>
                <a:gridCol w="3935002">
                  <a:extLst>
                    <a:ext uri="{9D8B030D-6E8A-4147-A177-3AD203B41FA5}">
                      <a16:colId xmlns:a16="http://schemas.microsoft.com/office/drawing/2014/main" val="1411224784"/>
                    </a:ext>
                  </a:extLst>
                </a:gridCol>
                <a:gridCol w="4500082">
                  <a:extLst>
                    <a:ext uri="{9D8B030D-6E8A-4147-A177-3AD203B41FA5}">
                      <a16:colId xmlns:a16="http://schemas.microsoft.com/office/drawing/2014/main" val="2285870962"/>
                    </a:ext>
                  </a:extLst>
                </a:gridCol>
              </a:tblGrid>
              <a:tr h="370840">
                <a:tc>
                  <a:txBody>
                    <a:bodyPr/>
                    <a:lstStyle/>
                    <a:p>
                      <a:endParaRPr lang="en-US"/>
                    </a:p>
                  </a:txBody>
                  <a:tcPr/>
                </a:tc>
                <a:tc>
                  <a:txBody>
                    <a:bodyPr/>
                    <a:lstStyle/>
                    <a:p>
                      <a:r>
                        <a:rPr lang="en-US" dirty="0"/>
                        <a:t>Exponential </a:t>
                      </a:r>
                    </a:p>
                  </a:txBody>
                  <a:tcPr/>
                </a:tc>
                <a:tc>
                  <a:txBody>
                    <a:bodyPr/>
                    <a:lstStyle/>
                    <a:p>
                      <a:r>
                        <a:rPr lang="en-US" dirty="0"/>
                        <a:t>Logarithmic</a:t>
                      </a:r>
                    </a:p>
                  </a:txBody>
                  <a:tcPr/>
                </a:tc>
                <a:extLst>
                  <a:ext uri="{0D108BD9-81ED-4DB2-BD59-A6C34878D82A}">
                    <a16:rowId xmlns:a16="http://schemas.microsoft.com/office/drawing/2014/main" val="1888175086"/>
                  </a:ext>
                </a:extLst>
              </a:tr>
              <a:tr h="370840">
                <a:tc>
                  <a:txBody>
                    <a:bodyPr/>
                    <a:lstStyle/>
                    <a:p>
                      <a:r>
                        <a:rPr lang="en-US" dirty="0"/>
                        <a:t>Plain Python</a:t>
                      </a: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exp</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20.085536923187668</a:t>
                      </a:r>
                    </a:p>
                    <a:p>
                      <a:endParaRPr lang="en-US" sz="1400" dirty="0">
                        <a:latin typeface="Consolas" panose="020B0609020204030204" pitchFamily="49" charset="0"/>
                      </a:endParaRP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log</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log(x) </a:t>
                      </a:r>
                      <a:r>
                        <a:rPr lang="en-US" sz="1400" i="1" kern="1200" dirty="0">
                          <a:solidFill>
                            <a:schemeClr val="dk1"/>
                          </a:solidFill>
                          <a:effectLst/>
                          <a:latin typeface="Consolas" panose="020B0609020204030204" pitchFamily="49" charset="0"/>
                          <a:ea typeface="+mn-ea"/>
                          <a:cs typeface="+mn-cs"/>
                        </a:rPr>
                        <a:t># defaults to e base</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1.0986122886681098</a:t>
                      </a:r>
                      <a:endParaRPr lang="en-US" sz="1400" dirty="0">
                        <a:latin typeface="Consolas" panose="020B0609020204030204" pitchFamily="49" charset="0"/>
                      </a:endParaRPr>
                    </a:p>
                  </a:txBody>
                  <a:tcPr/>
                </a:tc>
                <a:extLst>
                  <a:ext uri="{0D108BD9-81ED-4DB2-BD59-A6C34878D82A}">
                    <a16:rowId xmlns:a16="http://schemas.microsoft.com/office/drawing/2014/main" val="3145535690"/>
                  </a:ext>
                </a:extLst>
              </a:tr>
              <a:tr h="0">
                <a:tc>
                  <a:txBody>
                    <a:bodyPr/>
                    <a:lstStyle/>
                    <a:p>
                      <a:r>
                        <a:rPr lang="en-US" dirty="0" err="1"/>
                        <a:t>SymPy</a:t>
                      </a:r>
                      <a:endParaRPr lang="en-US" dirty="0"/>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log(x) </a:t>
                      </a:r>
                      <a:r>
                        <a:rPr lang="en-US" sz="1400" i="1" kern="1200" dirty="0">
                          <a:solidFill>
                            <a:schemeClr val="dk1"/>
                          </a:solidFill>
                          <a:effectLst/>
                          <a:latin typeface="Consolas" panose="020B0609020204030204" pitchFamily="49" charset="0"/>
                          <a:ea typeface="+mn-ea"/>
                          <a:cs typeface="+mn-cs"/>
                        </a:rPr>
                        <a:t># defaults to e base </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extLst>
                  <a:ext uri="{0D108BD9-81ED-4DB2-BD59-A6C34878D82A}">
                    <a16:rowId xmlns:a16="http://schemas.microsoft.com/office/drawing/2014/main" val="3887092122"/>
                  </a:ext>
                </a:extLst>
              </a:tr>
            </a:tbl>
          </a:graphicData>
        </a:graphic>
      </p:graphicFrame>
    </p:spTree>
    <p:extLst>
      <p:ext uri="{BB962C8B-B14F-4D97-AF65-F5344CB8AC3E}">
        <p14:creationId xmlns:p14="http://schemas.microsoft.com/office/powerpoint/2010/main" val="110810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FDBB-B3EB-4FAD-98D2-B112A2F6C9E6}"/>
              </a:ext>
            </a:extLst>
          </p:cNvPr>
          <p:cNvSpPr>
            <a:spLocks noGrp="1"/>
          </p:cNvSpPr>
          <p:nvPr>
            <p:ph sz="half" idx="2"/>
          </p:nvPr>
        </p:nvSpPr>
        <p:spPr>
          <a:xfrm>
            <a:off x="541612" y="1431014"/>
            <a:ext cx="10473023" cy="3978275"/>
          </a:xfrm>
        </p:spPr>
        <p:txBody>
          <a:bodyPr>
            <a:normAutofit fontScale="70000" lnSpcReduction="20000"/>
          </a:bodyPr>
          <a:lstStyle/>
          <a:p>
            <a:pPr marL="0" indent="0">
              <a:lnSpc>
                <a:spcPct val="300000"/>
              </a:lnSpc>
              <a:buNone/>
            </a:pPr>
            <a:r>
              <a:rPr lang="en-US" sz="3200" b="1" dirty="0"/>
              <a:t>Python 3.x</a:t>
            </a:r>
            <a:r>
              <a:rPr lang="en-US" sz="3200" dirty="0"/>
              <a:t>  - Latest Python 3 release recommended in environment of choice.  </a:t>
            </a:r>
            <a:endParaRPr lang="en-US" sz="3200" b="1" dirty="0"/>
          </a:p>
          <a:p>
            <a:pPr marL="0" indent="0">
              <a:lnSpc>
                <a:spcPct val="300000"/>
              </a:lnSpc>
              <a:buNone/>
            </a:pPr>
            <a:r>
              <a:rPr lang="en-US" sz="3200" b="1" dirty="0" err="1"/>
              <a:t>SymPy</a:t>
            </a:r>
            <a:r>
              <a:rPr lang="en-US" sz="3200" dirty="0"/>
              <a:t> – Symbolic math library for Python. </a:t>
            </a:r>
          </a:p>
          <a:p>
            <a:pPr marL="0" indent="0">
              <a:lnSpc>
                <a:spcPct val="300000"/>
              </a:lnSpc>
              <a:buNone/>
            </a:pPr>
            <a:r>
              <a:rPr lang="en-US" sz="3200" b="1" dirty="0"/>
              <a:t>Matplotlib</a:t>
            </a:r>
            <a:r>
              <a:rPr lang="en-US" sz="3200" dirty="0"/>
              <a:t> – Enables charting functionality for </a:t>
            </a:r>
            <a:r>
              <a:rPr lang="en-US" sz="3200" dirty="0" err="1"/>
              <a:t>SymPy</a:t>
            </a:r>
            <a:endParaRPr lang="en-US" sz="3200" dirty="0"/>
          </a:p>
          <a:p>
            <a:pPr marL="0" indent="0">
              <a:lnSpc>
                <a:spcPct val="300000"/>
              </a:lnSpc>
              <a:buNone/>
            </a:pPr>
            <a:endParaRPr lang="en-US" sz="3200" dirty="0"/>
          </a:p>
          <a:p>
            <a:pPr marL="0" indent="0">
              <a:lnSpc>
                <a:spcPct val="300000"/>
              </a:lnSpc>
              <a:buNone/>
            </a:pPr>
            <a:endParaRPr lang="en-US" sz="3200" dirty="0"/>
          </a:p>
        </p:txBody>
      </p:sp>
      <p:sp>
        <p:nvSpPr>
          <p:cNvPr id="3" name="Title 2">
            <a:extLst>
              <a:ext uri="{FF2B5EF4-FFF2-40B4-BE49-F238E27FC236}">
                <a16:creationId xmlns:a16="http://schemas.microsoft.com/office/drawing/2014/main" id="{33CAA2CA-3C00-465E-B989-FDEE589E33A1}"/>
              </a:ext>
            </a:extLst>
          </p:cNvPr>
          <p:cNvSpPr>
            <a:spLocks noGrp="1"/>
          </p:cNvSpPr>
          <p:nvPr>
            <p:ph type="title"/>
          </p:nvPr>
        </p:nvSpPr>
        <p:spPr/>
        <p:txBody>
          <a:bodyPr/>
          <a:lstStyle/>
          <a:p>
            <a:r>
              <a:rPr lang="en-US" dirty="0"/>
              <a:t>What You’ll Need</a:t>
            </a:r>
          </a:p>
        </p:txBody>
      </p:sp>
    </p:spTree>
    <p:extLst>
      <p:ext uri="{BB962C8B-B14F-4D97-AF65-F5344CB8AC3E}">
        <p14:creationId xmlns:p14="http://schemas.microsoft.com/office/powerpoint/2010/main" val="230792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Calculus</a:t>
            </a:r>
          </a:p>
        </p:txBody>
      </p:sp>
    </p:spTree>
    <p:extLst>
      <p:ext uri="{BB962C8B-B14F-4D97-AF65-F5344CB8AC3E}">
        <p14:creationId xmlns:p14="http://schemas.microsoft.com/office/powerpoint/2010/main" val="389303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3" y="1431014"/>
                <a:ext cx="4955298" cy="4791110"/>
              </a:xfrm>
            </p:spPr>
            <p:txBody>
              <a:bodyPr/>
              <a:lstStyle/>
              <a:p>
                <a:pPr marL="0" indent="0">
                  <a:lnSpc>
                    <a:spcPct val="100000"/>
                  </a:lnSpc>
                  <a:buNone/>
                </a:pPr>
                <a:r>
                  <a:rPr lang="en-US" dirty="0"/>
                  <a:t>We will see a few key concepts that involve infinity, forever approaching a value but never touching that value. </a:t>
                </a:r>
              </a:p>
              <a:p>
                <a:pPr marL="0" indent="0">
                  <a:lnSpc>
                    <a:spcPct val="100000"/>
                  </a:lnSpc>
                  <a:buNone/>
                </a:pPr>
                <a:r>
                  <a:rPr lang="en-US" dirty="0"/>
                  <a:t>Take this function which is plotted to the right: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𝑥</m:t>
                          </m:r>
                        </m:den>
                      </m:f>
                    </m:oMath>
                  </m:oMathPara>
                </a14:m>
                <a:endParaRPr lang="en-US" dirty="0"/>
              </a:p>
              <a:p>
                <a:pPr marL="0" indent="0">
                  <a:lnSpc>
                    <a:spcPct val="100000"/>
                  </a:lnSpc>
                  <a:buNone/>
                </a:pPr>
                <a:r>
                  <a:rPr lang="en-US" dirty="0"/>
                  <a:t>Notice that as </a:t>
                </a:r>
                <a14:m>
                  <m:oMath xmlns:m="http://schemas.openxmlformats.org/officeDocument/2006/math">
                    <m:r>
                      <a:rPr lang="en-US" i="1" dirty="0" smtClean="0">
                        <a:latin typeface="Cambria Math" panose="02040503050406030204" pitchFamily="18" charset="0"/>
                      </a:rPr>
                      <m:t>𝑥</m:t>
                    </m:r>
                  </m:oMath>
                </a14:m>
                <a:r>
                  <a:rPr lang="en-US" dirty="0"/>
                  <a:t> increases we approach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being 0 but we never actually reach 0. </a:t>
                </a:r>
              </a:p>
              <a:p>
                <a:pPr marL="0" indent="0">
                  <a:buNone/>
                </a:pPr>
                <a:r>
                  <a:rPr lang="en-US" dirty="0"/>
                  <a:t>The fate of this function is as </a:t>
                </a:r>
                <a14:m>
                  <m:oMath xmlns:m="http://schemas.openxmlformats.org/officeDocument/2006/math">
                    <m:r>
                      <a:rPr lang="en-US" i="1" dirty="0" smtClean="0">
                        <a:latin typeface="Cambria Math" panose="02040503050406030204" pitchFamily="18" charset="0"/>
                      </a:rPr>
                      <m:t>𝑥</m:t>
                    </m:r>
                  </m:oMath>
                </a14:m>
                <a:r>
                  <a:rPr lang="en-US" dirty="0"/>
                  <a:t> forever extends into infinity, it will keep getting closer to 0 but never reach 0. </a:t>
                </a:r>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3" y="1431014"/>
                <a:ext cx="4955298" cy="4791110"/>
              </a:xfrm>
              <a:blipFill>
                <a:blip r:embed="rId2"/>
                <a:stretch>
                  <a:fillRect l="-1107" t="-636" r="-2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114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2" y="1431014"/>
                <a:ext cx="5643725" cy="4791110"/>
              </a:xfrm>
            </p:spPr>
            <p:txBody>
              <a:bodyPr/>
              <a:lstStyle/>
              <a:p>
                <a:pPr marL="0" indent="0">
                  <a:lnSpc>
                    <a:spcPct val="100000"/>
                  </a:lnSpc>
                  <a:buNone/>
                </a:pPr>
                <a:r>
                  <a:rPr lang="en-US" dirty="0"/>
                  <a:t>The way we express a value that is forever being approached, but never reached, is through a limit. </a:t>
                </a:r>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a:latin typeface="Cambria Math" panose="02040503050406030204" pitchFamily="18" charset="0"/>
                            </a:rPr>
                            <m:t>lim</m:t>
                          </m:r>
                        </m:e>
                        <m:lim>
                          <m:r>
                            <a:rPr lang="en-US" i="1" dirty="0">
                              <a:latin typeface="Cambria Math" panose="02040503050406030204" pitchFamily="18" charset="0"/>
                            </a:rPr>
                            <m:t>𝑥</m:t>
                          </m:r>
                          <m:r>
                            <a:rPr lang="en-US" i="0" dirty="0">
                              <a:latin typeface="Cambria Math" panose="02040503050406030204" pitchFamily="18" charset="0"/>
                            </a:rPr>
                            <m:t>→∞</m:t>
                          </m:r>
                        </m:lim>
                      </m:limLow>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1" dirty="0">
                              <a:latin typeface="Cambria Math" panose="02040503050406030204" pitchFamily="18" charset="0"/>
                            </a:rPr>
                            <m:t>𝑥</m:t>
                          </m:r>
                        </m:den>
                      </m:f>
                      <m:r>
                        <a:rPr lang="en-US" i="0" dirty="0">
                          <a:latin typeface="Cambria Math" panose="02040503050406030204" pitchFamily="18" charset="0"/>
                        </a:rPr>
                        <m:t>=0</m:t>
                      </m:r>
                    </m:oMath>
                  </m:oMathPara>
                </a14:m>
                <a:endParaRPr lang="en-US" dirty="0"/>
              </a:p>
              <a:p>
                <a:pPr marL="0" indent="0">
                  <a:lnSpc>
                    <a:spcPct val="100000"/>
                  </a:lnSpc>
                  <a:buNone/>
                </a:pPr>
                <a:r>
                  <a:rPr lang="en-US" dirty="0"/>
                  <a:t>The way we read this is “as </a:t>
                </a:r>
                <a14:m>
                  <m:oMath xmlns:m="http://schemas.openxmlformats.org/officeDocument/2006/math">
                    <m:r>
                      <a:rPr lang="en-US" i="1" dirty="0" smtClean="0">
                        <a:latin typeface="Cambria Math" panose="02040503050406030204" pitchFamily="18" charset="0"/>
                      </a:rPr>
                      <m:t>𝑥</m:t>
                    </m:r>
                  </m:oMath>
                </a14:m>
                <a:r>
                  <a:rPr lang="en-US" dirty="0"/>
                  <a:t> approaches infinity </a:t>
                </a:r>
                <a14:m>
                  <m:oMath xmlns:m="http://schemas.openxmlformats.org/officeDocument/2006/math">
                    <m:r>
                      <a:rPr lang="en-US" smtClean="0">
                        <a:latin typeface="Cambria Math" panose="02040503050406030204" pitchFamily="18" charset="0"/>
                      </a:rPr>
                      <m:t>∞</m:t>
                    </m:r>
                  </m:oMath>
                </a14:m>
                <a:r>
                  <a:rPr lang="en-US" dirty="0"/>
                  <a:t> the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1</m:t>
                        </m:r>
                      </m:num>
                      <m:den>
                        <m:r>
                          <a:rPr lang="en-US" i="1" dirty="0" smtClean="0">
                            <a:latin typeface="Cambria Math" panose="02040503050406030204" pitchFamily="18" charset="0"/>
                          </a:rPr>
                          <m:t>𝑥</m:t>
                        </m:r>
                      </m:den>
                    </m:f>
                  </m:oMath>
                </a14:m>
                <a:r>
                  <a:rPr lang="en-US" dirty="0"/>
                  <a:t> approaches 0.” </a:t>
                </a:r>
              </a:p>
              <a:p>
                <a:pPr marL="0" indent="0">
                  <a:lnSpc>
                    <a:spcPct val="100000"/>
                  </a:lnSpc>
                  <a:buNone/>
                </a:pPr>
                <a:r>
                  <a:rPr lang="en-US" dirty="0"/>
                  <a:t>Here is how we calculate a limit in </a:t>
                </a:r>
                <a:r>
                  <a:rPr lang="en-US" dirty="0" err="1"/>
                  <a:t>SymPy</a:t>
                </a:r>
                <a:r>
                  <a:rPr lang="en-US" dirty="0"/>
                  <a:t>: </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2" y="1431014"/>
                <a:ext cx="5643725" cy="4791110"/>
              </a:xfrm>
              <a:blipFill>
                <a:blip r:embed="rId2"/>
                <a:stretch>
                  <a:fillRect l="-972" t="-63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3C8D11F-EF5A-4CA8-9F77-777AE2580659}"/>
              </a:ext>
            </a:extLst>
          </p:cNvPr>
          <p:cNvSpPr>
            <a:spLocks noChangeArrowheads="1"/>
          </p:cNvSpPr>
          <p:nvPr/>
        </p:nvSpPr>
        <p:spPr bwMode="auto">
          <a:xfrm>
            <a:off x="641130" y="4336564"/>
            <a:ext cx="199171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x,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0</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6518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DEC4FB2-09C4-449D-B0B6-DB1F33003E32}"/>
                  </a:ext>
                </a:extLst>
              </p:cNvPr>
              <p:cNvSpPr>
                <a:spLocks noGrp="1"/>
              </p:cNvSpPr>
              <p:nvPr>
                <p:ph sz="half" idx="2"/>
              </p:nvPr>
            </p:nvSpPr>
            <p:spPr>
              <a:xfrm>
                <a:off x="541612" y="1431014"/>
                <a:ext cx="5679390" cy="5242051"/>
              </a:xfrm>
            </p:spPr>
            <p:txBody>
              <a:bodyPr>
                <a:normAutofit/>
              </a:bodyPr>
              <a:lstStyle/>
              <a:p>
                <a:pPr marL="0" indent="0">
                  <a:buNone/>
                </a:pPr>
                <a:r>
                  <a:rPr lang="en-US" dirty="0"/>
                  <a:t>Euler’s Number is actually derived from a limit using this function which is plotted to the right.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b="0" i="1" smtClean="0">
                                  <a:solidFill>
                                    <a:srgbClr val="836967"/>
                                  </a:solidFill>
                                  <a:latin typeface="Cambria Math" panose="02040503050406030204" pitchFamily="18" charset="0"/>
                                </a:rPr>
                                <m:t>1+ </m:t>
                              </m:r>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1" smtClean="0">
                                      <a:latin typeface="Cambria Math" panose="02040503050406030204" pitchFamily="18" charset="0"/>
                                    </a:rPr>
                                    <m:t>𝑥</m:t>
                                  </m:r>
                                </m:den>
                              </m:f>
                            </m:e>
                          </m:d>
                        </m:e>
                        <m:sup>
                          <m:r>
                            <a:rPr lang="en-US" i="1" smtClean="0">
                              <a:latin typeface="Cambria Math" panose="02040503050406030204" pitchFamily="18" charset="0"/>
                            </a:rPr>
                            <m:t>𝑥</m:t>
                          </m:r>
                        </m:sup>
                      </m:sSup>
                    </m:oMath>
                  </m:oMathPara>
                </a14:m>
                <a:endParaRPr lang="en-US" dirty="0"/>
              </a:p>
              <a:p>
                <a:pPr marL="0" indent="0">
                  <a:buNone/>
                </a:pPr>
                <a:endParaRPr lang="en-US" dirty="0"/>
              </a:p>
              <a:p>
                <a:pPr marL="0" indent="0">
                  <a:buNone/>
                </a:pPr>
                <a:r>
                  <a:rPr lang="en-US" dirty="0"/>
                  <a:t>If we keep increasing </a:t>
                </a:r>
                <a:r>
                  <a:rPr lang="en-US" i="1" dirty="0">
                    <a:latin typeface="Consolas" panose="020B0609020204030204" pitchFamily="49" charset="0"/>
                  </a:rPr>
                  <a:t>x</a:t>
                </a:r>
                <a:r>
                  <a:rPr lang="en-US" dirty="0"/>
                  <a:t> we do start to approach a number </a:t>
                </a:r>
                <a:r>
                  <a:rPr lang="en-US" i="1" dirty="0"/>
                  <a:t>2.71828</a:t>
                </a:r>
                <a:r>
                  <a:rPr lang="en-US" dirty="0"/>
                  <a:t>…. which is what we call Euler’s number </a:t>
                </a:r>
                <a:r>
                  <a:rPr lang="en-US" i="1" dirty="0">
                    <a:latin typeface="Consolas" panose="020B0609020204030204" pitchFamily="49" charset="0"/>
                  </a:rPr>
                  <a:t>e</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ⅇ</m:t>
                      </m:r>
                      <m:r>
                        <a:rPr lang="en-US" i="0" dirty="0" smtClean="0">
                          <a:latin typeface="Cambria Math" panose="02040503050406030204" pitchFamily="18" charset="0"/>
                        </a:rPr>
                        <m:t>=</m:t>
                      </m:r>
                      <m:limLow>
                        <m:limLowPr>
                          <m:ctrlPr>
                            <a:rPr lang="en-US" i="1" dirty="0" smtClean="0">
                              <a:solidFill>
                                <a:srgbClr val="836967"/>
                              </a:solidFill>
                              <a:latin typeface="Cambria Math" panose="02040503050406030204" pitchFamily="18" charset="0"/>
                            </a:rPr>
                          </m:ctrlPr>
                        </m:limLowPr>
                        <m:e>
                          <m:r>
                            <m:rPr>
                              <m:sty m:val="p"/>
                            </m:rPr>
                            <a:rPr lang="en-US" i="0" dirty="0" smtClean="0">
                              <a:latin typeface="Cambria Math" panose="02040503050406030204" pitchFamily="18" charset="0"/>
                            </a:rPr>
                            <m:t>lim</m:t>
                          </m:r>
                        </m:e>
                        <m:lim>
                          <m:r>
                            <a:rPr lang="en-US" i="1" dirty="0" smtClean="0">
                              <a:latin typeface="Cambria Math" panose="02040503050406030204" pitchFamily="18" charset="0"/>
                            </a:rPr>
                            <m:t>𝑥</m:t>
                          </m:r>
                          <m:r>
                            <a:rPr lang="en-US" i="0" dirty="0" smtClean="0">
                              <a:latin typeface="Cambria Math" panose="02040503050406030204" pitchFamily="18" charset="0"/>
                            </a:rPr>
                            <m:t>→∞</m:t>
                          </m:r>
                        </m:lim>
                      </m:limLow>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1+ </m:t>
                              </m:r>
                              <m:f>
                                <m:fPr>
                                  <m:ctrlPr>
                                    <a:rPr lang="en-US" i="1" dirty="0" smtClean="0">
                                      <a:solidFill>
                                        <a:srgbClr val="836967"/>
                                      </a:solidFill>
                                      <a:latin typeface="Cambria Math" panose="02040503050406030204" pitchFamily="18" charset="0"/>
                                    </a:rPr>
                                  </m:ctrlPr>
                                </m:fPr>
                                <m:num>
                                  <m:r>
                                    <a:rPr lang="en-US" i="0" dirty="0" smtClean="0">
                                      <a:latin typeface="Cambria Math" panose="02040503050406030204" pitchFamily="18" charset="0"/>
                                    </a:rPr>
                                    <m:t>1</m:t>
                                  </m:r>
                                </m:num>
                                <m:den>
                                  <m:r>
                                    <a:rPr lang="en-US" i="1" dirty="0" smtClean="0">
                                      <a:latin typeface="Cambria Math" panose="02040503050406030204" pitchFamily="18" charset="0"/>
                                    </a:rPr>
                                    <m:t>𝑥</m:t>
                                  </m:r>
                                </m:den>
                              </m:f>
                            </m:e>
                          </m:d>
                        </m:e>
                        <m:sup>
                          <m:r>
                            <a:rPr lang="en-US" i="1" dirty="0" smtClean="0">
                              <a:latin typeface="Cambria Math" panose="02040503050406030204" pitchFamily="18" charset="0"/>
                            </a:rPr>
                            <m:t>𝑥</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ⅇ</m:t>
                      </m:r>
                      <m:r>
                        <a:rPr lang="en-US" b="0" i="1" smtClean="0">
                          <a:latin typeface="Cambria Math" panose="02040503050406030204" pitchFamily="18" charset="0"/>
                        </a:rPr>
                        <m:t>=</m:t>
                      </m:r>
                      <m:r>
                        <m:rPr>
                          <m:nor/>
                        </m:rPr>
                        <a:rPr lang="en-US" altLang="en-US" i="1" dirty="0" smtClean="0">
                          <a:solidFill>
                            <a:schemeClr val="tx1"/>
                          </a:solidFill>
                          <a:latin typeface="JetBrains Mono"/>
                        </a:rPr>
                        <m:t>2.71828182845905</m:t>
                      </m:r>
                    </m:oMath>
                  </m:oMathPara>
                </a14:m>
                <a:endParaRPr lang="en-US" dirty="0"/>
              </a:p>
            </p:txBody>
          </p:sp>
        </mc:Choice>
        <mc:Fallback xmlns="">
          <p:sp>
            <p:nvSpPr>
              <p:cNvPr id="2" name="Content Placeholder 1">
                <a:extLst>
                  <a:ext uri="{FF2B5EF4-FFF2-40B4-BE49-F238E27FC236}">
                    <a16:creationId xmlns:a16="http://schemas.microsoft.com/office/drawing/2014/main" id="{BDEC4FB2-09C4-449D-B0B6-DB1F33003E32}"/>
                  </a:ext>
                </a:extLst>
              </p:cNvPr>
              <p:cNvSpPr>
                <a:spLocks noGrp="1" noRot="1" noChangeAspect="1" noMove="1" noResize="1" noEditPoints="1" noAdjustHandles="1" noChangeArrowheads="1" noChangeShapeType="1" noTextEdit="1"/>
              </p:cNvSpPr>
              <p:nvPr>
                <p:ph sz="half" idx="2"/>
              </p:nvPr>
            </p:nvSpPr>
            <p:spPr>
              <a:xfrm>
                <a:off x="541612" y="1431014"/>
                <a:ext cx="5679390" cy="5242051"/>
              </a:xfrm>
              <a:blipFill>
                <a:blip r:embed="rId2"/>
                <a:stretch>
                  <a:fillRect l="-966" t="-15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9306B67-6F1D-4C0B-9894-36C99A98656B}"/>
              </a:ext>
            </a:extLst>
          </p:cNvPr>
          <p:cNvSpPr>
            <a:spLocks noGrp="1"/>
          </p:cNvSpPr>
          <p:nvPr>
            <p:ph type="title"/>
          </p:nvPr>
        </p:nvSpPr>
        <p:spPr/>
        <p:txBody>
          <a:bodyPr/>
          <a:lstStyle/>
          <a:p>
            <a:r>
              <a:rPr lang="en-US" dirty="0"/>
              <a:t>Limits – Euler’s Number</a:t>
            </a:r>
          </a:p>
        </p:txBody>
      </p:sp>
      <p:sp>
        <p:nvSpPr>
          <p:cNvPr id="6" name="Rectangle 1">
            <a:extLst>
              <a:ext uri="{FF2B5EF4-FFF2-40B4-BE49-F238E27FC236}">
                <a16:creationId xmlns:a16="http://schemas.microsoft.com/office/drawing/2014/main" id="{7A42CBB5-CE62-477F-B916-D0774345C503}"/>
              </a:ext>
            </a:extLst>
          </p:cNvPr>
          <p:cNvSpPr>
            <a:spLocks noChangeArrowheads="1"/>
          </p:cNvSpPr>
          <p:nvPr/>
        </p:nvSpPr>
        <p:spPr bwMode="auto">
          <a:xfrm>
            <a:off x="7773256" y="4415655"/>
            <a:ext cx="3559569"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n = symbols(</a:t>
            </a:r>
            <a:r>
              <a:rPr kumimoji="0" lang="en-US" altLang="en-US" sz="1600" b="1" i="0" u="none" strike="noStrike" cap="none" normalizeH="0" baseline="0" dirty="0">
                <a:ln>
                  <a:noFill/>
                </a:ln>
                <a:solidFill>
                  <a:srgbClr val="008080"/>
                </a:solidFill>
                <a:effectLst/>
                <a:latin typeface="JetBrains Mono"/>
              </a:rPr>
              <a:t>'n'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/n))**n</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n,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result.evalf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2.71828182845905</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5" name="Picture 3" descr="Graph Preview">
            <a:extLst>
              <a:ext uri="{FF2B5EF4-FFF2-40B4-BE49-F238E27FC236}">
                <a16:creationId xmlns:a16="http://schemas.microsoft.com/office/drawing/2014/main" id="{4C8B0ABC-C1FB-4E50-A078-2214FE82C1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43" b="6899"/>
          <a:stretch/>
        </p:blipFill>
        <p:spPr bwMode="auto">
          <a:xfrm>
            <a:off x="7773256" y="1351050"/>
            <a:ext cx="3523180" cy="281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19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8E7B-F470-46FE-A6F2-2D3A3ED1D065}"/>
              </a:ext>
            </a:extLst>
          </p:cNvPr>
          <p:cNvSpPr>
            <a:spLocks noGrp="1"/>
          </p:cNvSpPr>
          <p:nvPr>
            <p:ph sz="half" idx="2"/>
          </p:nvPr>
        </p:nvSpPr>
        <p:spPr>
          <a:xfrm>
            <a:off x="541612" y="1431014"/>
            <a:ext cx="6300977" cy="4978930"/>
          </a:xfrm>
        </p:spPr>
        <p:txBody>
          <a:bodyPr/>
          <a:lstStyle/>
          <a:p>
            <a:pPr marL="0" indent="0">
              <a:buNone/>
            </a:pPr>
            <a:r>
              <a:rPr lang="en-US" b="1" dirty="0"/>
              <a:t>A </a:t>
            </a:r>
            <a:r>
              <a:rPr lang="en-US" b="1" dirty="0">
                <a:solidFill>
                  <a:srgbClr val="FF0000"/>
                </a:solidFill>
              </a:rPr>
              <a:t>derivative</a:t>
            </a:r>
            <a:r>
              <a:rPr lang="en-US" b="1" dirty="0"/>
              <a:t> tells the slope of a function, and it is useful to measure the rate of change at any point in a function. </a:t>
            </a:r>
          </a:p>
          <a:p>
            <a:pPr marL="0" indent="0">
              <a:buNone/>
            </a:pPr>
            <a:r>
              <a:rPr lang="en-US" dirty="0"/>
              <a:t>Why do we care about derivatives? They are often used in machine learning and other mathematical algorithms, especially with gradient descent.</a:t>
            </a:r>
          </a:p>
          <a:p>
            <a:pPr marL="0" indent="0">
              <a:buNone/>
            </a:pPr>
            <a:r>
              <a:rPr lang="en-US" dirty="0"/>
              <a:t>When the slope is 0, that means we are at the minimum or maximum of an output variable. </a:t>
            </a:r>
          </a:p>
          <a:p>
            <a:pPr marL="0" indent="0">
              <a:buNone/>
            </a:pPr>
            <a:r>
              <a:rPr lang="en-US" dirty="0"/>
              <a:t>This concept will be useful later when we do linear regression, logistic regression, and neural networks. </a:t>
            </a:r>
          </a:p>
        </p:txBody>
      </p:sp>
      <p:sp>
        <p:nvSpPr>
          <p:cNvPr id="3" name="Title 2">
            <a:extLst>
              <a:ext uri="{FF2B5EF4-FFF2-40B4-BE49-F238E27FC236}">
                <a16:creationId xmlns:a16="http://schemas.microsoft.com/office/drawing/2014/main" id="{909A30D0-D7CB-41B8-8A5F-6CB1933570F3}"/>
              </a:ext>
            </a:extLst>
          </p:cNvPr>
          <p:cNvSpPr>
            <a:spLocks noGrp="1"/>
          </p:cNvSpPr>
          <p:nvPr>
            <p:ph type="title"/>
          </p:nvPr>
        </p:nvSpPr>
        <p:spPr/>
        <p:txBody>
          <a:bodyPr/>
          <a:lstStyle/>
          <a:p>
            <a:r>
              <a:rPr lang="en-US" dirty="0"/>
              <a:t>Derivatives</a:t>
            </a:r>
          </a:p>
        </p:txBody>
      </p:sp>
      <p:pic>
        <p:nvPicPr>
          <p:cNvPr id="5" name="Picture 4" descr="Chart, line chart&#10;&#10;Description automatically generated">
            <a:extLst>
              <a:ext uri="{FF2B5EF4-FFF2-40B4-BE49-F238E27FC236}">
                <a16:creationId xmlns:a16="http://schemas.microsoft.com/office/drawing/2014/main" id="{1F7C3517-A300-467C-B8CA-B27E3D768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168767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1612" y="1431014"/>
                <a:ext cx="6295840" cy="3978275"/>
              </a:xfrm>
            </p:spPr>
            <p:txBody>
              <a:bodyPr/>
              <a:lstStyle/>
              <a:p>
                <a:pPr marL="0" indent="0">
                  <a:buNone/>
                </a:pPr>
                <a:r>
                  <a:rPr lang="en-US" dirty="0"/>
                  <a:t>A derivative provides the slope at a given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value, so what is the slope for this function 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r>
                  <a:rPr lang="en-US" dirty="0"/>
                  <a:t>We can measure "steepness" at any point in the curve, and we can visualize this with a tangent line.</a:t>
                </a:r>
              </a:p>
              <a:p>
                <a:pPr marL="0" indent="0">
                  <a:buNone/>
                </a:pPr>
                <a:r>
                  <a:rPr lang="en-US" dirty="0"/>
                  <a:t>Think of a </a:t>
                </a:r>
                <a:r>
                  <a:rPr lang="en-US" b="1" dirty="0">
                    <a:solidFill>
                      <a:srgbClr val="FF0000"/>
                    </a:solidFill>
                  </a:rPr>
                  <a:t>tangent line</a:t>
                </a:r>
                <a:r>
                  <a:rPr lang="en-US" b="1" dirty="0"/>
                  <a:t> </a:t>
                </a:r>
                <a:r>
                  <a:rPr lang="en-US" dirty="0"/>
                  <a:t>as a straight line that "just touches" the curve at a given </a:t>
                </a:r>
                <a14:m>
                  <m:oMath xmlns:m="http://schemas.openxmlformats.org/officeDocument/2006/math">
                    <m:r>
                      <a:rPr lang="en-US" i="1" smtClean="0">
                        <a:latin typeface="Cambria Math" panose="02040503050406030204" pitchFamily="18" charset="0"/>
                      </a:rPr>
                      <m:t>𝑥</m:t>
                    </m:r>
                  </m:oMath>
                </a14:m>
                <a:r>
                  <a:rPr lang="en-US" dirty="0"/>
                  <a:t> value, and it also provides the slope at that point. </a:t>
                </a:r>
              </a:p>
              <a:p>
                <a:pPr marL="0" indent="0">
                  <a:buNone/>
                </a:pPr>
                <a:r>
                  <a:rPr lang="en-US" dirty="0"/>
                  <a:t>How do you think we can estimate this slope? </a:t>
                </a:r>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1612" y="1431014"/>
                <a:ext cx="6295840" cy="3978275"/>
              </a:xfrm>
              <a:blipFill>
                <a:blip r:embed="rId2"/>
                <a:stretch>
                  <a:fillRect l="-871" t="-1994" r="-10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descr="Chart, line chart&#10;&#10;Description automatically generated">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18" y="1489751"/>
            <a:ext cx="3518900" cy="3518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646331"/>
              </a:xfrm>
              <a:prstGeom prst="rect">
                <a:avLst/>
              </a:prstGeom>
              <a:noFill/>
            </p:spPr>
            <p:txBody>
              <a:bodyPr wrap="square" rtlCol="0">
                <a:spAutoFit/>
              </a:bodyPr>
              <a:lstStyle/>
              <a:p>
                <a:r>
                  <a:rPr lang="en-US" i="1" dirty="0"/>
                  <a:t>What is the slope for </a:t>
                </a:r>
                <a14:m>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en-US" i="1" dirty="0"/>
                  <a:t> at </a:t>
                </a:r>
                <a14:m>
                  <m:oMath xmlns:m="http://schemas.openxmlformats.org/officeDocument/2006/math">
                    <m:r>
                      <a:rPr lang="en-US" i="1" smtClean="0">
                        <a:latin typeface="Cambria Math" panose="02040503050406030204" pitchFamily="18" charset="0"/>
                      </a:rPr>
                      <m:t>𝑥</m:t>
                    </m:r>
                    <m:r>
                      <a:rPr lang="en-US" i="1">
                        <a:latin typeface="Cambria Math" panose="02040503050406030204" pitchFamily="18" charset="0"/>
                      </a:rPr>
                      <m:t>=2</m:t>
                    </m:r>
                  </m:oMath>
                </a14:m>
                <a:r>
                  <a:rPr lang="en-US" i="1" dirty="0"/>
                  <a:t>?</a:t>
                </a:r>
              </a:p>
            </p:txBody>
          </p:sp>
        </mc:Choice>
        <mc:Fallback xmlns="">
          <p:sp>
            <p:nvSpPr>
              <p:cNvPr id="5" name="TextBox 4">
                <a:extLst>
                  <a:ext uri="{FF2B5EF4-FFF2-40B4-BE49-F238E27FC236}">
                    <a16:creationId xmlns:a16="http://schemas.microsoft.com/office/drawing/2014/main" id="{6A293A80-D039-4D96-9EC1-17EB740DAF32}"/>
                  </a:ext>
                </a:extLst>
              </p:cNvPr>
              <p:cNvSpPr txBox="1">
                <a:spLocks noRot="1" noChangeAspect="1" noMove="1" noResize="1" noEditPoints="1" noAdjustHandles="1" noChangeArrowheads="1" noChangeShapeType="1" noTextEdit="1"/>
              </p:cNvSpPr>
              <p:nvPr/>
            </p:nvSpPr>
            <p:spPr>
              <a:xfrm>
                <a:off x="7875141" y="5101119"/>
                <a:ext cx="3518900" cy="646331"/>
              </a:xfrm>
              <a:prstGeom prst="rect">
                <a:avLst/>
              </a:prstGeom>
              <a:blipFill>
                <a:blip r:embed="rId4"/>
                <a:stretch>
                  <a:fillRect l="-1560"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989910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6749" y="1431014"/>
                <a:ext cx="6295840" cy="5118761"/>
              </a:xfrm>
            </p:spPr>
            <p:txBody>
              <a:bodyPr/>
              <a:lstStyle/>
              <a:p>
                <a:pPr marL="0" indent="0">
                  <a:buNone/>
                </a:pPr>
                <a:r>
                  <a:rPr lang="en-US" dirty="0"/>
                  <a:t>Take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and a nearby value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=2.1</m:t>
                    </m:r>
                    <m:r>
                      <a:rPr lang="en-US" b="0" i="0" dirty="0" smtClean="0">
                        <a:latin typeface="Cambria Math" panose="02040503050406030204" pitchFamily="18" charset="0"/>
                      </a:rPr>
                      <m:t>. </m:t>
                    </m:r>
                  </m:oMath>
                </a14:m>
                <a:endParaRPr lang="en-US" b="0" dirty="0"/>
              </a:p>
              <a:p>
                <a:pPr marL="0" indent="0">
                  <a:buNone/>
                </a:pPr>
                <a:r>
                  <a:rPr lang="en-US" dirty="0"/>
                  <a:t>When passed to the function </a:t>
                </a:r>
                <a14:m>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0" smtClean="0">
                            <a:latin typeface="Cambria Math" panose="02040503050406030204" pitchFamily="18" charset="0"/>
                          </a:rPr>
                          <m:t>2</m:t>
                        </m:r>
                      </m:sup>
                    </m:sSup>
                  </m:oMath>
                </a14:m>
                <a:r>
                  <a:rPr lang="en-US" dirty="0"/>
                  <a:t> these two x-values will yield the following values. </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solidFill>
                                <a:srgbClr val="836967"/>
                              </a:solidFill>
                              <a:latin typeface="Cambria Math" panose="02040503050406030204" pitchFamily="18" charset="0"/>
                            </a:rPr>
                          </m:ctrlPr>
                        </m:dPr>
                        <m:e>
                          <m:r>
                            <a:rPr lang="en-US" b="1" i="1" dirty="0" smtClean="0">
                              <a:latin typeface="Cambria Math" panose="02040503050406030204" pitchFamily="18" charset="0"/>
                            </a:rPr>
                            <m:t>𝒙</m:t>
                          </m:r>
                        </m:e>
                      </m:d>
                      <m:r>
                        <a:rPr lang="en-US" b="1" i="0" dirty="0" smtClean="0">
                          <a:latin typeface="Cambria Math" panose="02040503050406030204" pitchFamily="18" charset="0"/>
                        </a:rPr>
                        <m:t>=</m:t>
                      </m:r>
                      <m:sSup>
                        <m:sSupPr>
                          <m:ctrlPr>
                            <a:rPr lang="en-US" b="1" i="1" dirty="0" smtClean="0">
                              <a:solidFill>
                                <a:srgbClr val="836967"/>
                              </a:solidFill>
                              <a:latin typeface="Cambria Math" panose="02040503050406030204" pitchFamily="18" charset="0"/>
                            </a:rPr>
                          </m:ctrlPr>
                        </m:sSupPr>
                        <m:e>
                          <m:r>
                            <a:rPr lang="en-US" b="1" i="1" dirty="0" smtClean="0">
                              <a:latin typeface="Cambria Math" panose="02040503050406030204" pitchFamily="18" charset="0"/>
                            </a:rPr>
                            <m:t>𝒙</m:t>
                          </m:r>
                        </m:e>
                        <m:sup>
                          <m:r>
                            <a:rPr lang="en-US" b="1" i="0" dirty="0" smtClean="0">
                              <a:latin typeface="Cambria Math" panose="02040503050406030204" pitchFamily="18" charset="0"/>
                            </a:rPr>
                            <m:t>𝟐</m:t>
                          </m:r>
                        </m:sup>
                      </m:sSup>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2.1</m:t>
                          </m:r>
                        </m:e>
                      </m:d>
                      <m:r>
                        <a:rPr lang="en-US" i="0" dirty="0" smtClean="0">
                          <a:latin typeface="Cambria Math" panose="02040503050406030204" pitchFamily="18" charset="0"/>
                        </a:rPr>
                        <m:t>=4.41</m:t>
                      </m:r>
                    </m:oMath>
                  </m:oMathPara>
                </a14:m>
                <a:endParaRPr lang="en-US" dirty="0"/>
              </a:p>
              <a:p>
                <a:pPr marL="0" indent="0">
                  <a:buNone/>
                </a:pPr>
                <a:r>
                  <a:rPr lang="en-US" dirty="0"/>
                  <a:t>The resulting line that passes through these two points has a slope of 4.41. </a:t>
                </a:r>
              </a:p>
              <a:p>
                <a:pPr marL="0" indent="0">
                  <a:buNone/>
                </a:pPr>
                <a:r>
                  <a:rPr lang="en-US" dirty="0"/>
                  <a:t>You can quickly calculate the slope between two points using the simple rise-over-run formula.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1</m:t>
                              </m:r>
                            </m:sub>
                          </m:sSub>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4.41−4</m:t>
                          </m:r>
                        </m:num>
                        <m:den>
                          <m:r>
                            <a:rPr lang="en-US" i="0" dirty="0">
                              <a:latin typeface="Cambria Math" panose="02040503050406030204" pitchFamily="18" charset="0"/>
                            </a:rPr>
                            <m:t>2</m:t>
                          </m:r>
                          <m:r>
                            <a:rPr lang="en-US" b="0" i="0" dirty="0" smtClean="0">
                              <a:latin typeface="Cambria Math" panose="02040503050406030204" pitchFamily="18" charset="0"/>
                            </a:rPr>
                            <m:t>.</m:t>
                          </m:r>
                          <m:r>
                            <a:rPr lang="en-US" i="0" dirty="0">
                              <a:latin typeface="Cambria Math" panose="02040503050406030204" pitchFamily="18" charset="0"/>
                            </a:rPr>
                            <m:t>1−2</m:t>
                          </m:r>
                        </m:den>
                      </m:f>
                      <m:r>
                        <a:rPr lang="en-US" i="0" dirty="0">
                          <a:latin typeface="Cambria Math" panose="02040503050406030204" pitchFamily="18" charset="0"/>
                        </a:rPr>
                        <m:t>=4</m:t>
                      </m:r>
                      <m:r>
                        <a:rPr lang="en-US" b="0" i="0" dirty="0" smtClean="0">
                          <a:latin typeface="Cambria Math" panose="02040503050406030204" pitchFamily="18" charset="0"/>
                        </a:rPr>
                        <m:t>.</m:t>
                      </m:r>
                      <m:r>
                        <a:rPr lang="en-US" i="0" dirty="0">
                          <a:latin typeface="Cambria Math" panose="02040503050406030204" pitchFamily="18" charset="0"/>
                        </a:rPr>
                        <m:t>41</m:t>
                      </m:r>
                    </m:oMath>
                  </m:oMathPara>
                </a14:m>
                <a:endParaRPr lang="en-US" dirty="0"/>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6749" y="1431014"/>
                <a:ext cx="6295840" cy="5118761"/>
              </a:xfrm>
              <a:blipFill>
                <a:blip r:embed="rId2"/>
                <a:stretch>
                  <a:fillRect l="-872" t="-1549" r="-1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Tree>
    <p:extLst>
      <p:ext uri="{BB962C8B-B14F-4D97-AF65-F5344CB8AC3E}">
        <p14:creationId xmlns:p14="http://schemas.microsoft.com/office/powerpoint/2010/main" val="287739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
        <p:nvSpPr>
          <p:cNvPr id="8" name="Rectangle 1">
            <a:extLst>
              <a:ext uri="{FF2B5EF4-FFF2-40B4-BE49-F238E27FC236}">
                <a16:creationId xmlns:a16="http://schemas.microsoft.com/office/drawing/2014/main" id="{10974475-E11A-4C90-9703-8CC01407AA9E}"/>
              </a:ext>
            </a:extLst>
          </p:cNvPr>
          <p:cNvSpPr>
            <a:spLocks noChangeArrowheads="1"/>
          </p:cNvSpPr>
          <p:nvPr/>
        </p:nvSpPr>
        <p:spPr bwMode="auto">
          <a:xfrm>
            <a:off x="652409" y="3429000"/>
            <a:ext cx="506002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(f, x,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m = (f(x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f(x)) / ((x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m</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.00001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print(slope_at_2)  </a:t>
            </a:r>
            <a:r>
              <a:rPr kumimoji="0" lang="en-US" altLang="en-US" b="0" i="1" u="none" strike="noStrike" cap="none" normalizeH="0" baseline="0" dirty="0">
                <a:ln>
                  <a:noFill/>
                </a:ln>
                <a:solidFill>
                  <a:srgbClr val="8C8C8C"/>
                </a:solidFill>
                <a:effectLst/>
                <a:latin typeface="JetBrains Mono"/>
              </a:rPr>
              <a:t># prints 4.000010000000827</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2" y="1431014"/>
            <a:ext cx="6300977" cy="4978930"/>
          </a:xfrm>
        </p:spPr>
        <p:txBody>
          <a:bodyPr/>
          <a:lstStyle/>
          <a:p>
            <a:pPr marL="0" indent="0">
              <a:lnSpc>
                <a:spcPct val="100000"/>
              </a:lnSpc>
              <a:buNone/>
            </a:pPr>
            <a:r>
              <a:rPr lang="en-US" dirty="0"/>
              <a:t>Here is how we implement this slope estimator in Python, where </a:t>
            </a:r>
            <a:r>
              <a:rPr lang="en-US" dirty="0" err="1">
                <a:latin typeface="Consolas" panose="020B0609020204030204" pitchFamily="49" charset="0"/>
              </a:rPr>
              <a:t>derivative_x</a:t>
            </a:r>
            <a:r>
              <a:rPr lang="en-US" dirty="0">
                <a:latin typeface="Consolas" panose="020B0609020204030204" pitchFamily="49" charset="0"/>
              </a:rPr>
              <a:t>() </a:t>
            </a:r>
            <a:r>
              <a:rPr lang="en-US" dirty="0"/>
              <a:t>returns the slope and </a:t>
            </a:r>
            <a:r>
              <a:rPr lang="en-US" dirty="0" err="1">
                <a:latin typeface="Consolas" panose="020B0609020204030204" pitchFamily="49" charset="0"/>
              </a:rPr>
              <a:t>my_function</a:t>
            </a:r>
            <a:r>
              <a:rPr lang="en-US" dirty="0">
                <a:latin typeface="Consolas" panose="020B0609020204030204" pitchFamily="49" charset="0"/>
              </a:rPr>
              <a:t>() </a:t>
            </a:r>
            <a:r>
              <a:rPr lang="en-US" dirty="0"/>
              <a:t>is the parabola function. </a:t>
            </a:r>
          </a:p>
          <a:p>
            <a:pPr marL="0" indent="0">
              <a:lnSpc>
                <a:spcPct val="100000"/>
              </a:lnSpc>
              <a:buNone/>
            </a:pPr>
            <a:r>
              <a:rPr lang="en-US" dirty="0"/>
              <a:t>We add .00001 to our x-value to get a </a:t>
            </a:r>
            <a:r>
              <a:rPr lang="en-US" i="1" dirty="0"/>
              <a:t>really </a:t>
            </a:r>
            <a:r>
              <a:rPr lang="en-US" dirty="0"/>
              <a:t>close neighboring x-value. </a:t>
            </a:r>
          </a:p>
          <a:p>
            <a:pPr marL="0" indent="0">
              <a:lnSpc>
                <a:spcPct val="100000"/>
              </a:lnSpc>
              <a:buNone/>
            </a:pPr>
            <a:endParaRPr lang="en-US" dirty="0"/>
          </a:p>
        </p:txBody>
      </p:sp>
    </p:spTree>
    <p:extLst>
      <p:ext uri="{BB962C8B-B14F-4D97-AF65-F5344CB8AC3E}">
        <p14:creationId xmlns:p14="http://schemas.microsoft.com/office/powerpoint/2010/main" val="3102894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0" y="5101119"/>
            <a:ext cx="3849149" cy="923330"/>
          </a:xfrm>
          <a:prstGeom prst="rect">
            <a:avLst/>
          </a:prstGeom>
          <a:noFill/>
        </p:spPr>
        <p:txBody>
          <a:bodyPr wrap="square" rtlCol="0">
            <a:spAutoFit/>
          </a:bodyPr>
          <a:lstStyle/>
          <a:p>
            <a:r>
              <a:rPr lang="en-US" i="1" dirty="0"/>
              <a:t>If we forever make the gap size approach 0 without touching 0, we will get our exact slope of 4! </a:t>
            </a:r>
          </a:p>
        </p:txBody>
      </p:sp>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3" y="1431014"/>
                <a:ext cx="3625740" cy="4978930"/>
              </a:xfrm>
            </p:spPr>
            <p:txBody>
              <a:bodyPr/>
              <a:lstStyle/>
              <a:p>
                <a:pPr marL="0" indent="0">
                  <a:lnSpc>
                    <a:spcPct val="100000"/>
                  </a:lnSpc>
                  <a:buNone/>
                </a:pPr>
                <a:r>
                  <a:rPr lang="en-US" dirty="0"/>
                  <a:t>A more exact way to use this technique is to use a limit in </a:t>
                </a:r>
                <a:r>
                  <a:rPr lang="en-US" dirty="0" err="1"/>
                  <a:t>SymPy</a:t>
                </a:r>
                <a:r>
                  <a:rPr lang="en-US" dirty="0"/>
                  <a:t>. </a:t>
                </a:r>
              </a:p>
              <a:p>
                <a:pPr marL="0" indent="0">
                  <a:lnSpc>
                    <a:spcPct val="100000"/>
                  </a:lnSpc>
                  <a:buNone/>
                </a:pPr>
                <a:r>
                  <a:rPr lang="en-US" dirty="0"/>
                  <a:t>We will forever make our step size smaller and approaching 0, but never actually reach 0 . </a:t>
                </a:r>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i="1" dirty="0" smtClean="0">
                              <a:latin typeface="Cambria Math" panose="02040503050406030204" pitchFamily="18" charset="0"/>
                            </a:rPr>
                            <m:t>𝑥</m:t>
                          </m:r>
                        </m:den>
                      </m:f>
                    </m:oMath>
                  </m:oMathPara>
                </a14:m>
                <a:endParaRPr lang="en-US" dirty="0"/>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b="0" i="1" dirty="0" smtClean="0">
                              <a:latin typeface="Cambria Math" panose="02040503050406030204" pitchFamily="18" charset="0"/>
                            </a:rPr>
                            <m:t>2</m:t>
                          </m:r>
                        </m:den>
                      </m:f>
                      <m:r>
                        <a:rPr lang="en-US" b="0" i="1" dirty="0" smtClean="0">
                          <a:latin typeface="Cambria Math" panose="02040503050406030204" pitchFamily="18" charset="0"/>
                        </a:rPr>
                        <m:t>=4</m:t>
                      </m:r>
                    </m:oMath>
                  </m:oMathPara>
                </a14:m>
                <a:endParaRPr lang="en-US" dirty="0"/>
              </a:p>
              <a:p>
                <a:pPr marL="0" indent="0">
                  <a:lnSpc>
                    <a:spcPct val="100000"/>
                  </a:lnSpc>
                  <a:buNone/>
                </a:pPr>
                <a:endParaRPr lang="en-US" dirty="0"/>
              </a:p>
            </p:txBody>
          </p:sp>
        </mc:Choice>
        <mc:Fallback xmlns="">
          <p:sp>
            <p:nvSpPr>
              <p:cNvPr id="9" name="Content Placeholder 1">
                <a:extLst>
                  <a:ext uri="{FF2B5EF4-FFF2-40B4-BE49-F238E27FC236}">
                    <a16:creationId xmlns:a16="http://schemas.microsoft.com/office/drawing/2014/main" id="{00237B28-0830-45F4-9322-C603D504407E}"/>
                  </a:ext>
                </a:extLst>
              </p:cNvPr>
              <p:cNvSpPr>
                <a:spLocks noGrp="1" noRot="1" noChangeAspect="1" noMove="1" noResize="1" noEditPoints="1" noAdjustHandles="1" noChangeArrowheads="1" noChangeShapeType="1" noTextEdit="1"/>
              </p:cNvSpPr>
              <p:nvPr>
                <p:ph sz="half" idx="2"/>
              </p:nvPr>
            </p:nvSpPr>
            <p:spPr>
              <a:xfrm>
                <a:off x="541613" y="1431014"/>
                <a:ext cx="3625740" cy="4978930"/>
              </a:xfrm>
              <a:blipFill>
                <a:blip r:embed="rId3"/>
                <a:stretch>
                  <a:fillRect l="-1513" t="-612" r="-2521"/>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CCF0B561-CA9C-40FD-ABD1-C8B951850654}"/>
              </a:ext>
            </a:extLst>
          </p:cNvPr>
          <p:cNvSpPr>
            <a:spLocks noChangeArrowheads="1"/>
          </p:cNvSpPr>
          <p:nvPr/>
        </p:nvSpPr>
        <p:spPr bwMode="auto">
          <a:xfrm>
            <a:off x="4501055" y="1515522"/>
            <a:ext cx="3189890"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x and step size</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x, s = symbols(</a:t>
            </a:r>
            <a:r>
              <a:rPr kumimoji="0" lang="en-US" altLang="en-US" sz="1400" b="1" i="0" u="none" strike="noStrike" cap="none" normalizeH="0" baseline="0" dirty="0">
                <a:ln>
                  <a:noFill/>
                </a:ln>
                <a:solidFill>
                  <a:srgbClr val="008080"/>
                </a:solidFill>
                <a:effectLst/>
                <a:latin typeface="JetBrains Mono"/>
              </a:rPr>
              <a:t>'x 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declare function</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1" u="none" strike="noStrike" cap="none" normalizeH="0" baseline="0" dirty="0">
                <a:ln>
                  <a:noFill/>
                </a:ln>
                <a:solidFill>
                  <a:srgbClr val="8C8C8C"/>
                </a:solidFill>
                <a:effectLst/>
                <a:latin typeface="JetBrains Mono"/>
              </a:rPr>
              <a:t># slope between two points with step s</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err="1">
                <a:ln>
                  <a:noFill/>
                </a:ln>
                <a:solidFill>
                  <a:srgbClr val="080808"/>
                </a:solidFill>
                <a:effectLst/>
                <a:latin typeface="JetBrains Mono"/>
              </a:rPr>
              <a:t>slope_f</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f.subs</a:t>
            </a:r>
            <a:r>
              <a:rPr kumimoji="0" lang="en-US" altLang="en-US" sz="1400" b="0" i="0" u="none" strike="noStrike" cap="none" normalizeH="0" baseline="0" dirty="0">
                <a:ln>
                  <a:noFill/>
                </a:ln>
                <a:solidFill>
                  <a:srgbClr val="080808"/>
                </a:solidFill>
                <a:effectLst/>
                <a:latin typeface="JetBrains Mono"/>
              </a:rPr>
              <a:t>(x, x + s) - f) / ((</a:t>
            </a:r>
            <a:r>
              <a:rPr kumimoji="0" lang="en-US" altLang="en-US" sz="1400" b="0" i="0" u="none" strike="noStrike" cap="none" normalizeH="0" baseline="0" dirty="0" err="1">
                <a:ln>
                  <a:noFill/>
                </a:ln>
                <a:solidFill>
                  <a:srgbClr val="080808"/>
                </a:solidFill>
                <a:effectLst/>
                <a:latin typeface="JetBrains Mono"/>
              </a:rPr>
              <a:t>x+s</a:t>
            </a:r>
            <a:r>
              <a:rPr kumimoji="0" lang="en-US" altLang="en-US" sz="1400" b="0" i="0" u="none" strike="noStrike" cap="none" normalizeH="0" baseline="0" dirty="0">
                <a:ln>
                  <a:noFill/>
                </a:ln>
                <a:solidFill>
                  <a:srgbClr val="080808"/>
                </a:solidFill>
                <a:effectLst/>
                <a:latin typeface="JetBrains Mono"/>
              </a:rPr>
              <a:t>) - 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substitute 2 for x</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slope_2 = </a:t>
            </a:r>
            <a:r>
              <a:rPr kumimoji="0" lang="en-US" altLang="en-US" sz="1400" b="0" i="0" u="none" strike="noStrike" cap="none" normalizeH="0" baseline="0" dirty="0" err="1">
                <a:ln>
                  <a:noFill/>
                </a:ln>
                <a:solidFill>
                  <a:srgbClr val="080808"/>
                </a:solidFill>
                <a:effectLst/>
                <a:latin typeface="JetBrains Mono"/>
              </a:rPr>
              <a:t>slope_f.subs</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calculate slope at x = 2</a:t>
            </a:r>
            <a:br>
              <a:rPr kumimoji="0" lang="en-US" altLang="en-US" sz="1400" b="0" i="1" u="none" strike="noStrike" cap="none" normalizeH="0" baseline="0" dirty="0">
                <a:ln>
                  <a:noFill/>
                </a:ln>
                <a:solidFill>
                  <a:srgbClr val="8C8C8C"/>
                </a:solidFill>
                <a:effectLst/>
                <a:latin typeface="JetBrains Mono"/>
              </a:rPr>
            </a:br>
            <a:r>
              <a:rPr kumimoji="0" lang="en-US" altLang="en-US" sz="1400" b="0" i="1" u="none" strike="noStrike" cap="none" normalizeH="0" baseline="0" dirty="0">
                <a:ln>
                  <a:noFill/>
                </a:ln>
                <a:solidFill>
                  <a:srgbClr val="8C8C8C"/>
                </a:solidFill>
                <a:effectLst/>
                <a:latin typeface="JetBrains Mono"/>
              </a:rPr>
              <a:t># by forever approaching a step size of 0</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result = limit(slope_2, s, </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(result) </a:t>
            </a:r>
            <a:r>
              <a:rPr kumimoji="0" lang="en-US" altLang="en-US" sz="1400" b="0" i="1" u="none" strike="noStrike" cap="none" normalizeH="0" baseline="0" dirty="0">
                <a:ln>
                  <a:noFill/>
                </a:ln>
                <a:solidFill>
                  <a:srgbClr val="8C8C8C"/>
                </a:solidFill>
                <a:effectLst/>
                <a:latin typeface="JetBrains Mono"/>
              </a:rPr>
              <a:t># 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6685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42EF95-BF72-4B31-82B1-A0514B6B896B}"/>
                  </a:ext>
                </a:extLst>
              </p:cNvPr>
              <p:cNvSpPr>
                <a:spLocks noGrp="1"/>
              </p:cNvSpPr>
              <p:nvPr>
                <p:ph sz="half" idx="2"/>
              </p:nvPr>
            </p:nvSpPr>
            <p:spPr>
              <a:xfrm>
                <a:off x="541612" y="1431014"/>
                <a:ext cx="5443085" cy="4978930"/>
              </a:xfrm>
            </p:spPr>
            <p:txBody>
              <a:bodyPr>
                <a:normAutofit fontScale="92500" lnSpcReduction="10000"/>
              </a:bodyPr>
              <a:lstStyle/>
              <a:p>
                <a:pPr marL="0" indent="0">
                  <a:lnSpc>
                    <a:spcPct val="100000"/>
                  </a:lnSpc>
                  <a:buNone/>
                </a:pPr>
                <a:r>
                  <a:rPr lang="en-US" dirty="0"/>
                  <a:t>There is a cleaner way to calculate slope. </a:t>
                </a:r>
              </a:p>
              <a:p>
                <a:pPr marL="0" indent="0">
                  <a:lnSpc>
                    <a:spcPct val="100000"/>
                  </a:lnSpc>
                  <a:buNone/>
                </a:pPr>
                <a:r>
                  <a:rPr lang="en-US" dirty="0"/>
                  <a:t>By taking 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we can calculate a derivative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oMath>
                </a14:m>
                <a:r>
                  <a:rPr lang="en-US" dirty="0"/>
                  <a:t> that will return a slope for a given x-value. </a:t>
                </a:r>
              </a:p>
              <a:p>
                <a:pPr marL="0" indent="0">
                  <a:lnSpc>
                    <a:spcPct val="100000"/>
                  </a:lnSpc>
                  <a:buNone/>
                </a:pPr>
                <a:r>
                  <a:rPr lang="en-US" dirty="0"/>
                  <a:t>To avoid textbook pencil-and-paper math work, we can use </a:t>
                </a:r>
                <a:r>
                  <a:rPr lang="en-US" dirty="0" err="1"/>
                  <a:t>SymPy’s</a:t>
                </a:r>
                <a:r>
                  <a:rPr lang="en-US" dirty="0"/>
                  <a:t>  </a:t>
                </a:r>
                <a:r>
                  <a:rPr lang="en-US" dirty="0">
                    <a:latin typeface="Consolas" panose="020B0609020204030204" pitchFamily="49" charset="0"/>
                  </a:rPr>
                  <a:t>diff()</a:t>
                </a:r>
                <a:r>
                  <a:rPr lang="en-US" dirty="0"/>
                  <a:t> to calculate a derivative for a function with respect to x. </a:t>
                </a:r>
              </a:p>
              <a:p>
                <a:pPr marL="0" indent="0">
                  <a:lnSpc>
                    <a:spcPct val="100000"/>
                  </a:lnSpc>
                  <a:buNone/>
                </a:pPr>
                <a:r>
                  <a:rPr lang="en-US" dirty="0"/>
                  <a:t>After using </a:t>
                </a:r>
                <a:r>
                  <a:rPr lang="en-US" dirty="0" err="1"/>
                  <a:t>SymPy</a:t>
                </a:r>
                <a:r>
                  <a:rPr lang="en-US" dirty="0"/>
                  <a:t> to calculate the derivative function to the right, we now can cleanly and quickly calculate slope for any x-value.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p:txBody>
          </p:sp>
        </mc:Choice>
        <mc:Fallback xmlns="">
          <p:sp>
            <p:nvSpPr>
              <p:cNvPr id="2" name="Content Placeholder 1">
                <a:extLst>
                  <a:ext uri="{FF2B5EF4-FFF2-40B4-BE49-F238E27FC236}">
                    <a16:creationId xmlns:a16="http://schemas.microsoft.com/office/drawing/2014/main" id="{2D42EF95-BF72-4B31-82B1-A0514B6B896B}"/>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784" t="-979" r="-145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9AC5924-E9D5-485E-8AA1-30AFE085D3FA}"/>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4" name="Rectangle 1">
            <a:extLst>
              <a:ext uri="{FF2B5EF4-FFF2-40B4-BE49-F238E27FC236}">
                <a16:creationId xmlns:a16="http://schemas.microsoft.com/office/drawing/2014/main" id="{853DADDF-5468-4529-8CA4-F9FC22E2EACC}"/>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870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Mathematical Functions</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5" name="Rectangle 2">
            <a:extLst>
              <a:ext uri="{FF2B5EF4-FFF2-40B4-BE49-F238E27FC236}">
                <a16:creationId xmlns:a16="http://schemas.microsoft.com/office/drawing/2014/main" id="{1EA40F1E-F65E-4AFB-9D99-537DB563C8A2}"/>
              </a:ext>
            </a:extLst>
          </p:cNvPr>
          <p:cNvSpPr>
            <a:spLocks noChangeArrowheads="1"/>
          </p:cNvSpPr>
          <p:nvPr/>
        </p:nvSpPr>
        <p:spPr bwMode="auto">
          <a:xfrm>
            <a:off x="5212579" y="3429000"/>
            <a:ext cx="333534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Using Plain Python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0000"/>
                </a:solidFill>
                <a:effectLst/>
                <a:latin typeface="JetBrains Mono"/>
              </a:rPr>
              <a:t>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dx_f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2.0</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(slope_at_2)  </a:t>
            </a:r>
            <a:r>
              <a:rPr kumimoji="0" lang="en-US" altLang="en-US" b="0" i="1" u="none" strike="noStrike" cap="none" normalizeH="0" baseline="0" dirty="0">
                <a:ln>
                  <a:noFill/>
                </a:ln>
                <a:solidFill>
                  <a:srgbClr val="8C8C8C"/>
                </a:solidFill>
                <a:effectLst/>
                <a:latin typeface="JetBrains Mono"/>
              </a:rPr>
              <a:t># prints 4.0</a:t>
            </a: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We can now take this derivative function back in Python and calculate the slope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b="0" i="0" dirty="0" smtClean="0">
                        <a:latin typeface="Cambria Math" panose="02040503050406030204" pitchFamily="18" charset="0"/>
                      </a:rPr>
                      <m:t>.</m:t>
                    </m:r>
                  </m:oMath>
                </a14:m>
                <a:endParaRPr lang="en-US" b="0" dirty="0"/>
              </a:p>
              <a:p>
                <a:pPr marL="0" indent="0">
                  <a:lnSpc>
                    <a:spcPct val="100000"/>
                  </a:lnSpc>
                  <a:buNone/>
                </a:pPr>
                <a:r>
                  <a:rPr lang="en-US" dirty="0"/>
                  <a:t>Implementing this function as </a:t>
                </a:r>
                <a:r>
                  <a:rPr lang="en-US" dirty="0" err="1">
                    <a:latin typeface="Consolas" panose="020B0609020204030204" pitchFamily="49" charset="0"/>
                  </a:rPr>
                  <a:t>dx_f</a:t>
                </a:r>
                <a:r>
                  <a:rPr lang="en-US" dirty="0">
                    <a:latin typeface="Consolas" panose="020B0609020204030204" pitchFamily="49" charset="0"/>
                  </a:rPr>
                  <a:t>() </a:t>
                </a:r>
                <a:r>
                  <a:rPr lang="en-US" dirty="0"/>
                  <a:t>to the right, we can now calculate the slope for any x-value. </a:t>
                </a:r>
              </a:p>
              <a:p>
                <a:pPr marL="0" indent="0">
                  <a:lnSpc>
                    <a:spcPct val="100000"/>
                  </a:lnSpc>
                  <a:buNone/>
                </a:pPr>
                <a:r>
                  <a:rPr lang="en-US" dirty="0"/>
                  <a:t>For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 2</m:t>
                    </m:r>
                  </m:oMath>
                </a14:m>
                <a:r>
                  <a:rPr lang="en-US" dirty="0"/>
                  <a:t>, we see the slope is 4.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2314105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Of course, we can continue using </a:t>
                </a:r>
                <a:r>
                  <a:rPr lang="en-US" dirty="0" err="1"/>
                  <a:t>SymPy</a:t>
                </a:r>
                <a:r>
                  <a:rPr lang="en-US" dirty="0"/>
                  <a:t> too. </a:t>
                </a:r>
              </a:p>
              <a:p>
                <a:pPr marL="0" indent="0">
                  <a:lnSpc>
                    <a:spcPct val="100000"/>
                  </a:lnSpc>
                  <a:buNone/>
                </a:pPr>
                <a:r>
                  <a:rPr lang="en-US" dirty="0"/>
                  <a:t>Just use the derivative function’s </a:t>
                </a:r>
                <a:r>
                  <a:rPr lang="en-US" dirty="0">
                    <a:latin typeface="Consolas" panose="020B0609020204030204" pitchFamily="49" charset="0"/>
                  </a:rPr>
                  <a:t>subs() </a:t>
                </a:r>
                <a:r>
                  <a:rPr lang="en-US" dirty="0"/>
                  <a:t>to plug in a specific value for </a:t>
                </a:r>
                <a14:m>
                  <m:oMath xmlns:m="http://schemas.openxmlformats.org/officeDocument/2006/math">
                    <m:r>
                      <a:rPr lang="en-US" i="1" dirty="0" smtClean="0">
                        <a:latin typeface="Cambria Math" panose="02040503050406030204" pitchFamily="18" charset="0"/>
                      </a:rPr>
                      <m:t>𝑥</m:t>
                    </m:r>
                  </m:oMath>
                </a14:m>
                <a:r>
                  <a:rPr lang="en-US"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sp>
        <p:nvSpPr>
          <p:cNvPr id="12" name="Rectangle 4">
            <a:extLst>
              <a:ext uri="{FF2B5EF4-FFF2-40B4-BE49-F238E27FC236}">
                <a16:creationId xmlns:a16="http://schemas.microsoft.com/office/drawing/2014/main" id="{DEA06524-B1C9-415D-9332-D2C2A58B43D5}"/>
              </a:ext>
            </a:extLst>
          </p:cNvPr>
          <p:cNvSpPr>
            <a:spLocks noChangeArrowheads="1"/>
          </p:cNvSpPr>
          <p:nvPr/>
        </p:nvSpPr>
        <p:spPr bwMode="auto">
          <a:xfrm>
            <a:off x="5144813" y="2624292"/>
            <a:ext cx="4456386"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Continue Using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C8C8C"/>
                </a:solidFill>
                <a:latin typeface="JetBrains Mono"/>
              </a:rPr>
              <a:t># </a:t>
            </a:r>
            <a:r>
              <a:rPr kumimoji="0" lang="en-US" altLang="en-US" sz="1600" b="0" i="1" u="none" strike="noStrike" cap="none" normalizeH="0" baseline="0" dirty="0">
                <a:ln>
                  <a:noFill/>
                </a:ln>
                <a:solidFill>
                  <a:srgbClr val="8C8C8C"/>
                </a:solidFill>
                <a:effectLst/>
                <a:latin typeface="JetBrains Mono"/>
              </a:rPr>
              <a:t>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derivative of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slope at x =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dx_f.subs</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prints 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85055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5554388" cy="3978275"/>
              </a:xfrm>
            </p:spPr>
            <p:txBody>
              <a:bodyPr/>
              <a:lstStyle/>
              <a:p>
                <a:pPr marL="0" indent="0">
                  <a:buNone/>
                </a:pPr>
                <a:r>
                  <a:rPr lang="en-US" b="1" dirty="0">
                    <a:solidFill>
                      <a:srgbClr val="FF0000"/>
                    </a:solidFill>
                  </a:rPr>
                  <a:t>Partial Derivatives </a:t>
                </a:r>
                <a:r>
                  <a:rPr lang="en-US" dirty="0"/>
                  <a:t>are derivatives on functions that have multiple input variables.</a:t>
                </a:r>
              </a:p>
              <a:p>
                <a:pPr marL="0" indent="0">
                  <a:buNone/>
                </a:pPr>
                <a:r>
                  <a:rPr lang="en-US" dirty="0"/>
                  <a:t>Because there is more than one input variable, we have slopes in more than one direction as plotted with this function.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5554388" cy="3978275"/>
              </a:xfrm>
              <a:blipFill>
                <a:blip r:embed="rId2"/>
                <a:stretch>
                  <a:fillRect l="-988"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
        <p:nvSpPr>
          <p:cNvPr id="6" name="Rectangle 1">
            <a:extLst>
              <a:ext uri="{FF2B5EF4-FFF2-40B4-BE49-F238E27FC236}">
                <a16:creationId xmlns:a16="http://schemas.microsoft.com/office/drawing/2014/main" id="{833CA1A5-318F-4AED-BDF2-69E45CD01B73}"/>
              </a:ext>
            </a:extLst>
          </p:cNvPr>
          <p:cNvSpPr>
            <a:spLocks noChangeArrowheads="1"/>
          </p:cNvSpPr>
          <p:nvPr/>
        </p:nvSpPr>
        <p:spPr bwMode="auto">
          <a:xfrm>
            <a:off x="616449" y="3662211"/>
            <a:ext cx="4279187"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sympy.plotting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plot3d</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3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*y**</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plot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plot3d(f)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101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buNone/>
                </a:pPr>
                <a:r>
                  <a:rPr lang="en-US" dirty="0"/>
                  <a:t>Logically, if there are multiple slopes then we can have multiple derivatives for each variable.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Rather than finding the slope on a 1-dimensional function, we have slopes with respect to multiple variables in several directions.</a:t>
                </a:r>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t="-1591" r="-121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950683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For </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 </a:t>
                </a:r>
                <a:r>
                  <a:rPr lang="en-US" dirty="0"/>
                  <a:t>values </a:t>
                </a:r>
                <a:r>
                  <a:rPr lang="en-US" dirty="0">
                    <a:latin typeface="Consolas" panose="020B0609020204030204" pitchFamily="49" charset="0"/>
                  </a:rPr>
                  <a:t>(1,2)</a:t>
                </a:r>
                <a:r>
                  <a:rPr lang="en-US" dirty="0"/>
                  <a:t>, the slope with respect to </a:t>
                </a:r>
                <a:r>
                  <a:rPr lang="en-US" i="1" dirty="0"/>
                  <a:t>x</a:t>
                </a:r>
                <a:r>
                  <a:rPr lang="en-US" dirty="0"/>
                  <a:t> is 6 and the slope with respect to </a:t>
                </a:r>
                <a:r>
                  <a:rPr lang="en-US" i="1" dirty="0"/>
                  <a:t>y</a:t>
                </a:r>
                <a:r>
                  <a:rPr lang="en-US" dirty="0"/>
                  <a:t> is 36. </a:t>
                </a:r>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smtClean="0">
                              <a:latin typeface="Cambria Math" panose="02040503050406030204" pitchFamily="18" charset="0"/>
                            </a:rPr>
                            <m:t>,</m:t>
                          </m:r>
                          <m:r>
                            <a:rPr lang="en-US" b="0" i="1" dirty="0" smtClean="0">
                              <a:latin typeface="Cambria Math" panose="02040503050406030204" pitchFamily="18" charset="0"/>
                            </a:rPr>
                            <m:t>2</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m:t>
                          </m:r>
                          <m:r>
                            <a:rPr lang="en-US" b="0" i="1" dirty="0" smtClean="0">
                              <a:latin typeface="Cambria Math" panose="02040503050406030204" pitchFamily="18" charset="0"/>
                            </a:rPr>
                            <m:t>1)</m:t>
                          </m:r>
                        </m:e>
                        <m:sup>
                          <m:r>
                            <a:rPr lang="en-US" i="0" dirty="0">
                              <a:latin typeface="Cambria Math" panose="02040503050406030204" pitchFamily="18" charset="0"/>
                            </a:rPr>
                            <m:t>2</m:t>
                          </m:r>
                        </m:sup>
                      </m:sSup>
                      <m:r>
                        <a:rPr lang="en-US" b="0" i="1" dirty="0" smtClean="0">
                          <a:latin typeface="Cambria Math" panose="02040503050406030204" pitchFamily="18" charset="0"/>
                        </a:rPr>
                        <m:t>=6</m:t>
                      </m:r>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2</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a:latin typeface="Cambria Math" panose="02040503050406030204" pitchFamily="18" charset="0"/>
                            </a:rPr>
                            <m:t>2</m:t>
                          </m:r>
                        </m:sup>
                      </m:sSup>
                      <m:r>
                        <a:rPr lang="en-US" b="0" i="1" dirty="0" smtClean="0">
                          <a:latin typeface="Cambria Math" panose="02040503050406030204" pitchFamily="18" charset="0"/>
                        </a:rPr>
                        <m:t>=36</m:t>
                      </m:r>
                    </m:oMath>
                  </m:oMathPara>
                </a14:m>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64011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0" indent="0">
              <a:buNone/>
            </a:pPr>
            <a:endParaRPr lang="en-US" dirty="0"/>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0" indent="0">
              <a:buNone/>
            </a:pPr>
            <a:endParaRPr lang="en-US" dirty="0"/>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0" indent="0">
              <a:buNone/>
            </a:pPr>
            <a:endParaRPr lang="en-US" dirty="0"/>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pPr marL="0" indent="0">
              <a:buNone/>
            </a:pPr>
            <a:r>
              <a:rPr lang="en-US" sz="1600" dirty="0"/>
              <a:t>For a given function, notice how when the slope is zero, we are at a local minimum/maximum!</a:t>
            </a:r>
          </a:p>
          <a:p>
            <a:pPr marL="0" indent="0">
              <a:buNone/>
            </a:pPr>
            <a:endParaRPr lang="en-US" sz="1600" dirty="0"/>
          </a:p>
          <a:p>
            <a:pPr marL="0" indent="0">
              <a:buNone/>
            </a:pPr>
            <a:r>
              <a:rPr lang="en-US" sz="1600" dirty="0"/>
              <a:t>As the slope gets closer to zero, the closer we are to the local minimum /maximum.</a:t>
            </a:r>
          </a:p>
          <a:p>
            <a:endParaRPr lang="en-US" sz="1600" dirty="0"/>
          </a:p>
          <a:p>
            <a:pPr marL="0" indent="0">
              <a:buNone/>
            </a:pPr>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a:bodyPr>
          <a:lstStyle/>
          <a:p>
            <a:pPr marL="0" indent="0">
              <a:buNone/>
            </a:pPr>
            <a:r>
              <a:rPr lang="en-US" sz="1600" dirty="0"/>
              <a:t>Starting our search in a random or arbitrary location, we want it to </a:t>
            </a:r>
            <a:r>
              <a:rPr lang="en-US" sz="1600" i="1" dirty="0"/>
              <a:t>step</a:t>
            </a:r>
            <a:r>
              <a:rPr lang="en-US" sz="1600" dirty="0"/>
              <a:t> towards the local minimum.</a:t>
            </a:r>
          </a:p>
          <a:p>
            <a:endParaRPr lang="en-US" sz="1600" dirty="0"/>
          </a:p>
          <a:p>
            <a:pPr marL="0" indent="0">
              <a:buNone/>
            </a:pPr>
            <a:r>
              <a:rPr lang="en-US" sz="1600" dirty="0"/>
              <a:t>The slope is like a compass providing direction to the local minimum/maximum. We step in directions that make the slope smaller, leading it to 0. </a:t>
            </a:r>
          </a:p>
          <a:p>
            <a:endParaRPr lang="en-US" sz="1600" dirty="0"/>
          </a:p>
          <a:p>
            <a:pPr marL="0" indent="0">
              <a:buNone/>
            </a:pPr>
            <a:r>
              <a:rPr lang="en-US" sz="1600" dirty="0"/>
              <a:t>To make this process quicker, we can take bigger steps for bigger slopes, and smaller steps for smaller slopes. </a:t>
            </a:r>
          </a:p>
          <a:p>
            <a:endParaRPr lang="en-US" sz="1600" dirty="0"/>
          </a:p>
          <a:p>
            <a:pPr marL="0" indent="0">
              <a:buNone/>
            </a:pPr>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endParaRPr lang="en-US" b="1" dirty="0"/>
          </a:p>
          <a:p>
            <a:pPr marL="0" indent="0">
              <a:buNone/>
            </a:pPr>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pPr marL="0" indent="0">
              <a:buNone/>
            </a:pPr>
            <a:endParaRPr lang="en-US" dirty="0"/>
          </a:p>
          <a:p>
            <a:pPr marL="0" indent="0">
              <a:buNone/>
            </a:pPr>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5225142" y="3015465"/>
            <a:ext cx="674496" cy="174996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Are Numbers?</a:t>
            </a:r>
          </a:p>
        </p:txBody>
      </p:sp>
      <p:sp>
        <p:nvSpPr>
          <p:cNvPr id="2" name="Rectangle 1"/>
          <p:cNvSpPr/>
          <p:nvPr/>
        </p:nvSpPr>
        <p:spPr>
          <a:xfrm>
            <a:off x="601268" y="1296102"/>
            <a:ext cx="6508524" cy="4744889"/>
          </a:xfrm>
          <a:prstGeom prst="rect">
            <a:avLst/>
          </a:prstGeom>
        </p:spPr>
        <p:txBody>
          <a:bodyPr wrap="square">
            <a:spAutoFit/>
          </a:bodyPr>
          <a:lstStyle/>
          <a:p>
            <a:pPr defTabSz="914354">
              <a:spcBef>
                <a:spcPts val="1000"/>
              </a:spcBef>
              <a:spcAft>
                <a:spcPts val="1000"/>
              </a:spcAft>
            </a:pPr>
            <a:r>
              <a:rPr lang="en-US" b="1" dirty="0">
                <a:solidFill>
                  <a:schemeClr val="tx1">
                    <a:lumMod val="75000"/>
                    <a:lumOff val="25000"/>
                  </a:schemeClr>
                </a:solidFill>
              </a:rPr>
              <a:t>We will avoid being too philosophical with this class, but are numbers are not a construct we have defined? </a:t>
            </a:r>
          </a:p>
          <a:p>
            <a:pPr lvl="1" defTabSz="914354">
              <a:lnSpc>
                <a:spcPts val="1800"/>
              </a:lnSpc>
              <a:spcBef>
                <a:spcPts val="1000"/>
              </a:spcBef>
              <a:spcAft>
                <a:spcPts val="1000"/>
              </a:spcAft>
            </a:pPr>
            <a:r>
              <a:rPr lang="en-US" dirty="0">
                <a:solidFill>
                  <a:schemeClr val="tx1">
                    <a:lumMod val="75000"/>
                    <a:lumOff val="25000"/>
                  </a:schemeClr>
                </a:solidFill>
              </a:rPr>
              <a:t>Why do we have the digits 0 through 9 and not have more digits?</a:t>
            </a:r>
          </a:p>
          <a:p>
            <a:pPr lvl="1" defTabSz="914354">
              <a:lnSpc>
                <a:spcPts val="1800"/>
              </a:lnSpc>
              <a:spcBef>
                <a:spcPts val="1000"/>
              </a:spcBef>
              <a:spcAft>
                <a:spcPts val="1000"/>
              </a:spcAft>
            </a:pPr>
            <a:r>
              <a:rPr lang="en-US" dirty="0"/>
              <a:t>Why do we have fractions and decimals and not just whole numbers? </a:t>
            </a:r>
          </a:p>
          <a:p>
            <a:pPr lvl="1" defTabSz="914354">
              <a:lnSpc>
                <a:spcPts val="1800"/>
              </a:lnSpc>
              <a:spcBef>
                <a:spcPts val="1000"/>
              </a:spcBef>
              <a:spcAft>
                <a:spcPts val="1000"/>
              </a:spcAft>
            </a:pPr>
            <a:r>
              <a:rPr lang="en-US" dirty="0"/>
              <a:t>Why do negative numbers exist? </a:t>
            </a:r>
          </a:p>
          <a:p>
            <a:pPr defTabSz="914354">
              <a:spcBef>
                <a:spcPts val="1000"/>
              </a:spcBef>
              <a:spcAft>
                <a:spcPts val="1000"/>
              </a:spcAft>
            </a:pPr>
            <a:r>
              <a:rPr lang="en-US" b="1" dirty="0">
                <a:solidFill>
                  <a:srgbClr val="FF0000"/>
                </a:solidFill>
              </a:rPr>
              <a:t>Number Theory </a:t>
            </a:r>
            <a:r>
              <a:rPr lang="en-US" b="1" dirty="0">
                <a:solidFill>
                  <a:schemeClr val="tx1">
                    <a:lumMod val="75000"/>
                    <a:lumOff val="25000"/>
                  </a:schemeClr>
                </a:solidFill>
              </a:rPr>
              <a:t>goes all the way back to ancient times, where mathematicians study different number systems and why we have accepted them the way we do today. </a:t>
            </a:r>
          </a:p>
          <a:p>
            <a:pPr defTabSz="914354">
              <a:spcBef>
                <a:spcPts val="1000"/>
              </a:spcBef>
              <a:spcAft>
                <a:spcPts val="1000"/>
              </a:spcAft>
            </a:pPr>
            <a:r>
              <a:rPr lang="en-US" dirty="0">
                <a:solidFill>
                  <a:schemeClr val="tx1">
                    <a:lumMod val="75000"/>
                    <a:lumOff val="25000"/>
                  </a:schemeClr>
                </a:solidFill>
              </a:rPr>
              <a:t>There are several number systems you may recognize, and they are key to understanding mathematical functions and applied mathematics in general. </a:t>
            </a:r>
          </a:p>
        </p:txBody>
      </p:sp>
      <p:pic>
        <p:nvPicPr>
          <p:cNvPr id="3" name="Picture 2" descr="See the source image">
            <a:extLst>
              <a:ext uri="{FF2B5EF4-FFF2-40B4-BE49-F238E27FC236}">
                <a16:creationId xmlns:a16="http://schemas.microsoft.com/office/drawing/2014/main" id="{084757C3-A67B-40B1-8153-2AB649BCB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644" y="1420150"/>
            <a:ext cx="3871519" cy="3871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590424-0D1C-4899-8089-52FF8E4F69E4}"/>
              </a:ext>
            </a:extLst>
          </p:cNvPr>
          <p:cNvSpPr txBox="1"/>
          <p:nvPr/>
        </p:nvSpPr>
        <p:spPr>
          <a:xfrm>
            <a:off x="7722644" y="5496560"/>
            <a:ext cx="3868088" cy="738664"/>
          </a:xfrm>
          <a:prstGeom prst="rect">
            <a:avLst/>
          </a:prstGeom>
          <a:noFill/>
        </p:spPr>
        <p:txBody>
          <a:bodyPr wrap="square" rtlCol="0">
            <a:spAutoFit/>
          </a:bodyPr>
          <a:lstStyle/>
          <a:p>
            <a:r>
              <a:rPr lang="en-US" sz="1400" dirty="0"/>
              <a:t>Pythagoras was an important philosopher in creating number systems, taking his beliefs as as far as a religious system.</a:t>
            </a:r>
          </a:p>
        </p:txBody>
      </p:sp>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start x at a random or arbitrary location. If there are several local minimums, this could have an impact on our answer. </a:t>
            </a:r>
          </a:p>
          <a:p>
            <a:endParaRPr lang="en-US" dirty="0"/>
          </a:p>
          <a:p>
            <a:pPr marL="0" indent="0">
              <a:buNone/>
            </a:pPr>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060022" y="2578813"/>
            <a:ext cx="839616" cy="257347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use the derivative to calculate the slope and figure out which direction to step </a:t>
            </a:r>
            <a:r>
              <a:rPr lang="en-US" i="1" dirty="0"/>
              <a:t>x</a:t>
            </a:r>
            <a:r>
              <a:rPr lang="en-US" dirty="0"/>
              <a:t> towards and by how much.</a:t>
            </a:r>
          </a:p>
          <a:p>
            <a:endParaRPr lang="en-US" dirty="0"/>
          </a:p>
          <a:p>
            <a:pPr marL="0" indent="0">
              <a:buNone/>
            </a:pPr>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78175" y="3744930"/>
            <a:ext cx="721463" cy="1820601"/>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Finally, if our parameters are right we reach an acceptable local minimum. In this case we can easily eyeball from the graph it’s </a:t>
            </a:r>
            <a:r>
              <a:rPr lang="en-US" i="1" dirty="0"/>
              <a:t>x=3, y=4</a:t>
            </a:r>
            <a:r>
              <a:rPr lang="en-US" dirty="0"/>
              <a:t>. </a:t>
            </a:r>
          </a:p>
          <a:p>
            <a:pPr marL="0" indent="0">
              <a:buNone/>
            </a:pPr>
            <a:endParaRPr lang="en-US" dirty="0"/>
          </a:p>
          <a:p>
            <a:pPr marL="0" indent="0">
              <a:buNone/>
            </a:pPr>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051377" cy="5119305"/>
              </a:xfrm>
            </p:spPr>
            <p:txBody>
              <a:bodyPr>
                <a:normAutofit fontScale="92500" lnSpcReduction="10000"/>
              </a:bodyPr>
              <a:lstStyle/>
              <a:p>
                <a:pPr marL="0" indent="0">
                  <a:buNone/>
                </a:pPr>
                <a:r>
                  <a:rPr lang="en-US" dirty="0"/>
                  <a:t>Often in machine learning, we are dealing with hundreds, thousands, or millions of variables so we need to learn how to do derivatives for multivariable functions. </a:t>
                </a:r>
              </a:p>
              <a:p>
                <a:pPr marL="0" indent="0">
                  <a:buNone/>
                </a:pPr>
                <a:endParaRPr lang="en-US" dirty="0"/>
              </a:p>
              <a:p>
                <a:pPr marL="0" indent="0">
                  <a:buNone/>
                </a:pPr>
                <a:r>
                  <a:rPr lang="en-US" dirty="0"/>
                  <a:t>Let’s start with a simple nonlinear multivariable function: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This function has several variables, and we will want to isolate  just one of the variables and find its slope.</a:t>
                </a:r>
              </a:p>
              <a:p>
                <a:pPr marL="0" indent="0">
                  <a:buNone/>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pPr marL="0" indent="0">
                  <a:buNone/>
                </a:pPr>
                <a:endParaRPr lang="en-US" dirty="0"/>
              </a:p>
              <a:p>
                <a:pPr marL="0" indent="0">
                  <a:buNone/>
                </a:pPr>
                <a:r>
                  <a:rPr lang="en-US" dirty="0"/>
                  <a:t>This is called a partial derivative, and it helps identify the rate of change for just that variable.  </a:t>
                </a:r>
              </a:p>
              <a:p>
                <a:pPr marL="0" indent="0">
                  <a:buNone/>
                </a:pPr>
                <a:endParaRPr lang="en-US" dirty="0"/>
              </a:p>
              <a:p>
                <a:pPr marL="0" indent="0">
                  <a:buNone/>
                </a:pPr>
                <a:r>
                  <a:rPr lang="en-US" dirty="0"/>
                  <a:t>Using </a:t>
                </a:r>
                <a:r>
                  <a:rPr lang="en-US" dirty="0" err="1"/>
                  <a:t>SymPy</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051377" cy="5119305"/>
              </a:xfrm>
              <a:blipFill>
                <a:blip r:embed="rId2"/>
                <a:stretch>
                  <a:fillRect l="-604" t="-1310" r="-1913"/>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AD14E1C5-87D1-446B-A318-EE115F2EC33C}"/>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pPr marL="0" indent="0">
              <a:buNone/>
            </a:pPr>
            <a:r>
              <a:rPr lang="en-US" sz="2000" dirty="0"/>
              <a:t>We now manage three derivatives and not just one, and use them to adjust the three variables respectively. </a:t>
            </a:r>
          </a:p>
          <a:p>
            <a:pPr marL="0" indent="0">
              <a:buNone/>
            </a:pPr>
            <a:endParaRPr lang="en-US" sz="2000" dirty="0"/>
          </a:p>
          <a:p>
            <a:pPr marL="0" indent="0">
              <a:buNone/>
            </a:pPr>
            <a:r>
              <a:rPr lang="en-US" sz="2000" dirty="0"/>
              <a:t>Using gradient descent, we roughly minimize (</a:t>
            </a:r>
            <a:r>
              <a:rPr lang="en-US" sz="2000" dirty="0" err="1"/>
              <a:t>x,y,z</a:t>
            </a:r>
            <a:r>
              <a:rPr lang="en-US" sz="2000" dirty="0"/>
              <a:t>) to numbers close to (-10, 3, 1)  and closely reach a minimum of 0. </a:t>
            </a:r>
          </a:p>
          <a:p>
            <a:pPr marL="0" indent="0">
              <a:buNone/>
            </a:pPr>
            <a:endParaRPr lang="en-US" sz="2000" dirty="0"/>
          </a:p>
          <a:p>
            <a:pPr marL="0" indent="0">
              <a:buNone/>
            </a:pPr>
            <a:r>
              <a:rPr lang="en-US" sz="2000"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703832" y="1303498"/>
            <a:ext cx="582866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10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pPr marL="0" indent="0">
              <a:buNone/>
            </a:pPr>
            <a:r>
              <a:rPr lang="en-US" dirty="0"/>
              <a:t>There are some awkward special cases when all variables reach a slope of 0 but are not the local minimum or maximum. </a:t>
            </a:r>
          </a:p>
          <a:p>
            <a:pPr marL="0" indent="0">
              <a:buNone/>
            </a:pPr>
            <a:endParaRPr lang="en-US" dirty="0"/>
          </a:p>
          <a:p>
            <a:pPr marL="0" indent="0">
              <a:buNone/>
            </a:pPr>
            <a:r>
              <a:rPr lang="en-US" dirty="0"/>
              <a:t>These are called saddle points. </a:t>
            </a:r>
          </a:p>
          <a:p>
            <a:pPr marL="0" indent="0">
              <a:buNone/>
            </a:pPr>
            <a:endParaRPr lang="en-US" dirty="0"/>
          </a:p>
          <a:p>
            <a:pPr marL="0" indent="0">
              <a:buNone/>
            </a:pPr>
            <a:r>
              <a:rPr lang="en-US" dirty="0"/>
              <a:t>There are methods to overcome these, the simplest being to do multiple random starting points or second partial derivatives, but in the interest of time we will not go here. </a:t>
            </a:r>
          </a:p>
          <a:p>
            <a:pPr marL="0" indent="0">
              <a:buNone/>
            </a:pPr>
            <a:endParaRPr lang="en-US" dirty="0"/>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opposite of a derivative is an </a:t>
                </a:r>
                <a:r>
                  <a:rPr lang="en-US" b="1" dirty="0">
                    <a:solidFill>
                      <a:srgbClr val="FF0000"/>
                    </a:solidFill>
                  </a:rPr>
                  <a:t>integral</a:t>
                </a:r>
                <a:r>
                  <a:rPr lang="en-US" dirty="0"/>
                  <a:t>, which finds an area under a function’s curve. </a:t>
                </a:r>
              </a:p>
              <a:p>
                <a:pPr marL="0" indent="0">
                  <a:buNone/>
                </a:pPr>
                <a:endParaRPr lang="en-US" dirty="0"/>
              </a:p>
              <a:p>
                <a:pPr marL="0" indent="0">
                  <a:buNone/>
                </a:pPr>
                <a:r>
                  <a:rPr lang="en-US" dirty="0"/>
                  <a:t>Let’s look at a function that is curvy and hard to find the area under.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I want to find the area between 0 and 2 for this function as shaded in red to the right </a:t>
                </a:r>
              </a:p>
              <a:p>
                <a:pPr marL="0" indent="0">
                  <a:buNone/>
                </a:pPr>
                <a:endParaRPr lang="en-US" dirty="0"/>
              </a:p>
              <a:p>
                <a:pPr marL="0" indent="0">
                  <a:buNone/>
                </a:pPr>
                <a:r>
                  <a:rPr lang="en-US" dirty="0"/>
                  <a:t>How is it done? </a:t>
                </a:r>
              </a:p>
            </p:txBody>
          </p:sp>
        </mc:Choice>
        <mc:Fallback xmlns="">
          <p:sp>
            <p:nvSpPr>
              <p:cNvPr id="3" name="Content Placeholder 2">
                <a:extLst>
                  <a:ext uri="{FF2B5EF4-FFF2-40B4-BE49-F238E27FC236}">
                    <a16:creationId xmlns:a16="http://schemas.microsoft.com/office/drawing/2014/main" id="{5C31B181-28C8-42F3-BF04-759D4957E8EC}"/>
                  </a:ext>
                </a:extLst>
              </p:cNvPr>
              <p:cNvSpPr>
                <a:spLocks noGrp="1" noRot="1" noChangeAspect="1" noMove="1" noResize="1" noEditPoints="1" noAdjustHandles="1" noChangeArrowheads="1" noChangeShapeType="1" noTextEdit="1"/>
              </p:cNvSpPr>
              <p:nvPr>
                <p:ph sz="quarter" idx="10"/>
              </p:nvPr>
            </p:nvSpPr>
            <p:spPr>
              <a:xfrm>
                <a:off x="539496" y="1435608"/>
                <a:ext cx="6282544" cy="3977640"/>
              </a:xfrm>
              <a:blipFill>
                <a:blip r:embed="rId2"/>
                <a:stretch>
                  <a:fillRect l="-874" t="-1534"/>
                </a:stretch>
              </a:blipFill>
            </p:spPr>
            <p:txBody>
              <a:bodyPr/>
              <a:lstStyle/>
              <a:p>
                <a:r>
                  <a:rPr lang="en-US">
                    <a:noFill/>
                  </a:rPr>
                  <a:t> </a:t>
                </a:r>
              </a:p>
            </p:txBody>
          </p:sp>
        </mc:Fallback>
      </mc:AlternateContent>
      <p:pic>
        <p:nvPicPr>
          <p:cNvPr id="7174" name="Picture 6" descr="Graph Preview">
            <a:extLst>
              <a:ext uri="{FF2B5EF4-FFF2-40B4-BE49-F238E27FC236}">
                <a16:creationId xmlns:a16="http://schemas.microsoft.com/office/drawing/2014/main" id="{A382E7EA-25AC-46A1-9CD3-B4527E8B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03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2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a:p>
            <a:pPr marL="0" indent="0">
              <a:buNone/>
            </a:pPr>
            <a:endParaRPr lang="en-US" dirty="0"/>
          </a:p>
          <a:p>
            <a:pPr marL="0" indent="0">
              <a:buNone/>
            </a:pPr>
            <a:r>
              <a:rPr lang="en-US" dirty="0"/>
              <a:t>What about 8 rectangles? </a:t>
            </a:r>
          </a:p>
          <a:p>
            <a:pPr marL="0" indent="0">
              <a:buNone/>
            </a:pPr>
            <a:endParaRPr lang="en-US" dirty="0"/>
          </a:p>
          <a:p>
            <a:pPr marL="0" indent="0">
              <a:buNone/>
            </a:pPr>
            <a:r>
              <a:rPr lang="en-US" dirty="0"/>
              <a:t>Is it reasonable to say the more rectangles we pack, the closer the sum of their areas approaches the actual area under the curve?</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8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Reimann Sums </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We can use Python to approximate the area using 10,000 rectangles and we get a very close answer of 2.666. </a:t>
            </a:r>
          </a:p>
          <a:p>
            <a:pPr marL="0" indent="0">
              <a:buNone/>
            </a:pPr>
            <a:endParaRPr lang="en-US" dirty="0"/>
          </a:p>
          <a:p>
            <a:pPr marL="0" indent="0">
              <a:buNone/>
            </a:pPr>
            <a:r>
              <a:rPr lang="en-US" dirty="0"/>
              <a:t>This technique is known as </a:t>
            </a:r>
            <a:r>
              <a:rPr lang="en-US" b="1" dirty="0">
                <a:solidFill>
                  <a:srgbClr val="FF0000"/>
                </a:solidFill>
              </a:rPr>
              <a:t>Reimann Sum</a:t>
            </a:r>
            <a:r>
              <a:rPr lang="en-US" dirty="0"/>
              <a:t>. </a:t>
            </a:r>
          </a:p>
          <a:p>
            <a:pPr marL="0" indent="0">
              <a:buNone/>
            </a:pPr>
            <a:endParaRPr lang="en-US" dirty="0"/>
          </a:p>
        </p:txBody>
      </p:sp>
      <p:sp>
        <p:nvSpPr>
          <p:cNvPr id="4" name="Rectangle 1">
            <a:extLst>
              <a:ext uri="{FF2B5EF4-FFF2-40B4-BE49-F238E27FC236}">
                <a16:creationId xmlns:a16="http://schemas.microsoft.com/office/drawing/2014/main" id="{50E63AE3-2BEC-4F64-9195-CBB18EB65F33}"/>
              </a:ext>
            </a:extLst>
          </p:cNvPr>
          <p:cNvSpPr>
            <a:spLocks noChangeArrowheads="1"/>
          </p:cNvSpPr>
          <p:nvPr/>
        </p:nvSpPr>
        <p:spPr bwMode="auto">
          <a:xfrm>
            <a:off x="539496" y="2870514"/>
            <a:ext cx="5018925"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 b, n, f):</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(b - a) / n</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0</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1750EB"/>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n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midpoint = </a:t>
            </a:r>
            <a:r>
              <a:rPr kumimoji="0" lang="en-US" altLang="en-US" sz="1400" b="0" i="0" u="none" strike="noStrike" cap="none" normalizeH="0" baseline="0" dirty="0">
                <a:ln>
                  <a:noFill/>
                </a:ln>
                <a:solidFill>
                  <a:srgbClr val="1750EB"/>
                </a:solidFill>
                <a:effectLst/>
                <a:latin typeface="JetBrains Mono"/>
              </a:rPr>
              <a:t>0.5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 +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f(midpoint)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delta_x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area = </a:t>
            </a:r>
            <a:r>
              <a:rPr kumimoji="0" lang="en-US" altLang="en-US" sz="1400" b="0" i="0" u="none" strike="noStrike" cap="none" normalizeH="0" baseline="0" dirty="0" err="1">
                <a:ln>
                  <a:noFill/>
                </a:ln>
                <a:solidFill>
                  <a:srgbClr val="080808"/>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a</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b</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10000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err="1">
                <a:ln>
                  <a:noFill/>
                </a:ln>
                <a:solidFill>
                  <a:srgbClr val="080808"/>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(area)  </a:t>
            </a:r>
            <a:r>
              <a:rPr kumimoji="0" lang="en-US" altLang="en-US" sz="1400" b="0" i="1" u="none" strike="noStrike" cap="none" normalizeH="0" baseline="0" dirty="0">
                <a:ln>
                  <a:noFill/>
                </a:ln>
                <a:solidFill>
                  <a:srgbClr val="8C8C8C"/>
                </a:solidFill>
                <a:effectLst/>
                <a:latin typeface="JetBrains Mono"/>
              </a:rPr>
              <a:t># prints 2.66666665999999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Systems – Natural Numbers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336708" cy="5087550"/>
              </a:xfrm>
            </p:spPr>
            <p:txBody>
              <a:bodyPr>
                <a:normAutofit/>
              </a:bodyPr>
              <a:lstStyle/>
              <a:p>
                <a:pPr marL="0" indent="0">
                  <a:buNone/>
                </a:pPr>
                <a:r>
                  <a:rPr lang="en-US" b="1" dirty="0">
                    <a:solidFill>
                      <a:srgbClr val="FF0000"/>
                    </a:solidFill>
                  </a:rPr>
                  <a:t>Natural numbers </a:t>
                </a:r>
                <a:r>
                  <a:rPr lang="en-US" b="1" dirty="0"/>
                  <a:t>are 0, 1, 2, 3, 4, 5, and so on…</a:t>
                </a:r>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en-US" sz="2800" b="1" dirty="0" smtClean="0">
                          <a:solidFill>
                            <a:schemeClr val="tx1"/>
                          </a:solidFill>
                          <a:latin typeface="Cambria Math" panose="02040503050406030204" pitchFamily="18" charset="0"/>
                        </a:rPr>
                        <m:t>ℕ</m:t>
                      </m:r>
                      <m:r>
                        <a:rPr lang="en-US" sz="2800" b="1" i="0" dirty="0" smtClean="0">
                          <a:solidFill>
                            <a:schemeClr val="tx1"/>
                          </a:solidFill>
                          <a:latin typeface="Cambria Math" panose="02040503050406030204" pitchFamily="18" charset="0"/>
                        </a:rPr>
                        <m:t>=</m:t>
                      </m:r>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𝟎</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𝟑</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𝟒</m:t>
                          </m:r>
                          <m:r>
                            <a:rPr lang="en-US" sz="2800" b="1" i="1" dirty="0" smtClean="0">
                              <a:solidFill>
                                <a:schemeClr val="tx1"/>
                              </a:solidFill>
                              <a:latin typeface="Cambria Math" panose="02040503050406030204" pitchFamily="18" charset="0"/>
                            </a:rPr>
                            <m:t> …</m:t>
                          </m:r>
                        </m:e>
                        <m:sub>
                          <m:r>
                            <a:rPr lang="en-US" sz="2800" b="1" i="1" dirty="0" smtClean="0">
                              <a:solidFill>
                                <a:schemeClr val="tx1"/>
                              </a:solidFill>
                              <a:latin typeface="Cambria Math" panose="02040503050406030204" pitchFamily="18" charset="0"/>
                            </a:rPr>
                            <m:t>  </m:t>
                          </m:r>
                        </m:sub>
                      </m:sSub>
                    </m:oMath>
                  </m:oMathPara>
                </a14:m>
                <a:endParaRPr lang="en-US" sz="2800" b="1" dirty="0">
                  <a:solidFill>
                    <a:schemeClr val="tx1"/>
                  </a:solidFill>
                </a:endParaRPr>
              </a:p>
              <a:p>
                <a:pPr marL="0" indent="0">
                  <a:lnSpc>
                    <a:spcPct val="100000"/>
                  </a:lnSpc>
                  <a:buNone/>
                </a:pPr>
                <a:r>
                  <a:rPr lang="en-US" dirty="0">
                    <a:solidFill>
                      <a:schemeClr val="tx1"/>
                    </a:solidFill>
                  </a:rPr>
                  <a:t>These are zero and positive whole numbers and are the oldest number system, going back to ancient cave people scratching tally marks on bones and walls to keep records. </a:t>
                </a:r>
              </a:p>
              <a:p>
                <a:pPr marL="0" indent="0">
                  <a:lnSpc>
                    <a:spcPct val="100000"/>
                  </a:lnSpc>
                  <a:buNone/>
                </a:pPr>
                <a:r>
                  <a:rPr lang="en-US" dirty="0">
                    <a:solidFill>
                      <a:schemeClr val="tx1"/>
                    </a:solidFill>
                  </a:rPr>
                  <a:t>The concept of “0” was later accepted, and the Babylonians developed the useful idea for place-holding notation for empty “columns” on numbers greater than 9, such as “10”, “1000”, or “1090.” </a:t>
                </a:r>
              </a:p>
              <a:p>
                <a:pPr marL="0" indent="0">
                  <a:lnSpc>
                    <a:spcPct val="100000"/>
                  </a:lnSpc>
                  <a:buNone/>
                </a:pPr>
                <a:r>
                  <a:rPr lang="en-US" dirty="0">
                    <a:solidFill>
                      <a:schemeClr val="tx1"/>
                    </a:solidFill>
                  </a:rPr>
                  <a:t>Those zeros indicate no value occupying that column.</a:t>
                </a:r>
              </a:p>
              <a:p>
                <a:pPr marL="0" indent="0">
                  <a:buNone/>
                </a:pPr>
                <a:endParaRPr lang="en-US" dirty="0">
                  <a:solidFill>
                    <a:schemeClr val="tx1"/>
                  </a:solidFill>
                </a:endParaRPr>
              </a:p>
              <a:p>
                <a:pPr marL="0" indent="0">
                  <a:buNone/>
                </a:pPr>
                <a:endParaRPr lang="en-US" b="1" dirty="0">
                  <a:solidFill>
                    <a:srgbClr val="FF0000"/>
                  </a:solidFill>
                </a:endParaRP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336708" cy="5087550"/>
              </a:xfrm>
              <a:blipFill>
                <a:blip r:embed="rId2"/>
                <a:stretch>
                  <a:fillRect l="-866" t="-1559"/>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611524" y="5595234"/>
            <a:ext cx="3927851" cy="92333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Print natural numbers 0 through 99 </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range(</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print(</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EBA49E2A-6722-4FE3-B334-4A4C62EA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638" y="1526959"/>
            <a:ext cx="2348493" cy="3804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873DA3-6E69-40B0-AC8E-685111A55F63}"/>
              </a:ext>
            </a:extLst>
          </p:cNvPr>
          <p:cNvSpPr txBox="1"/>
          <p:nvPr/>
        </p:nvSpPr>
        <p:spPr>
          <a:xfrm>
            <a:off x="7722644" y="5496560"/>
            <a:ext cx="3868088" cy="954107"/>
          </a:xfrm>
          <a:prstGeom prst="rect">
            <a:avLst/>
          </a:prstGeom>
          <a:noFill/>
        </p:spPr>
        <p:txBody>
          <a:bodyPr wrap="square" rtlCol="0">
            <a:spAutoFit/>
          </a:bodyPr>
          <a:lstStyle/>
          <a:p>
            <a:r>
              <a:rPr lang="en-US" sz="1400" dirty="0"/>
              <a:t>The ancient </a:t>
            </a:r>
            <a:r>
              <a:rPr lang="en-US" sz="1400" dirty="0" err="1"/>
              <a:t>Ishango</a:t>
            </a:r>
            <a:r>
              <a:rPr lang="en-US" sz="1400" dirty="0"/>
              <a:t> bone is theorized to have tally marks scratched on it, keeping quantitative record of something. </a:t>
            </a:r>
          </a:p>
          <a:p>
            <a:r>
              <a:rPr lang="en-US" sz="1400" dirty="0">
                <a:hlinkClick r:id="rId4"/>
              </a:rPr>
              <a:t>https://en.wikipedia.org/wiki/Ishango_bone</a:t>
            </a:r>
            <a:endParaRPr lang="en-US" sz="1400" dirty="0"/>
          </a:p>
        </p:txBody>
      </p:sp>
    </p:spTree>
    <p:extLst>
      <p:ext uri="{BB962C8B-B14F-4D97-AF65-F5344CB8AC3E}">
        <p14:creationId xmlns:p14="http://schemas.microsoft.com/office/powerpoint/2010/main" val="81958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Limits and Reimann Sum</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If you want to extend this idea formally, you can use limits to approach an infinite number of rectangles and see it converges on an exact area of 8/3. </a:t>
            </a:r>
          </a:p>
          <a:p>
            <a:pPr marL="0" indent="0">
              <a:buNone/>
            </a:pPr>
            <a:endParaRPr lang="en-US" dirty="0"/>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329707AB-82B2-4B00-9FC6-045E6D9FE399}"/>
              </a:ext>
            </a:extLst>
          </p:cNvPr>
          <p:cNvSpPr>
            <a:spLocks noChangeArrowheads="1"/>
          </p:cNvSpPr>
          <p:nvPr/>
        </p:nvSpPr>
        <p:spPr bwMode="auto">
          <a:xfrm>
            <a:off x="539496" y="2537928"/>
            <a:ext cx="4207267"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33B3"/>
                </a:solidFill>
                <a:effectLst/>
                <a:latin typeface="JetBrains Mono"/>
              </a:rPr>
              <a:t>from </a:t>
            </a:r>
            <a:r>
              <a:rPr kumimoji="0" lang="en-US" altLang="en-US" sz="1100" b="0" i="0" u="none" strike="noStrike" cap="none" normalizeH="0" baseline="0" dirty="0" err="1">
                <a:ln>
                  <a:noFill/>
                </a:ln>
                <a:solidFill>
                  <a:srgbClr val="080808"/>
                </a:solidFill>
                <a:effectLst/>
                <a:latin typeface="JetBrains Mono"/>
              </a:rPr>
              <a:t>sympy</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0033B3"/>
                </a:solidFill>
                <a:effectLst/>
                <a:latin typeface="JetBrains Mono"/>
              </a:rPr>
              <a:t>import </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variables to </a:t>
            </a:r>
            <a:r>
              <a:rPr kumimoji="0" lang="en-US" altLang="en-US" sz="1100" b="0" i="1" u="none" strike="noStrike" cap="none" normalizeH="0" baseline="0" dirty="0" err="1">
                <a:ln>
                  <a:noFill/>
                </a:ln>
                <a:solidFill>
                  <a:srgbClr val="8C8C8C"/>
                </a:solidFill>
                <a:effectLst/>
                <a:latin typeface="JetBrains Mono"/>
              </a:rPr>
              <a:t>SymPy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n = symbols(</a:t>
            </a:r>
            <a:r>
              <a:rPr kumimoji="0" lang="en-US" altLang="en-US" sz="1100" b="1" i="0" u="none" strike="noStrike" cap="none" normalizeH="0" baseline="0" dirty="0">
                <a:ln>
                  <a:noFill/>
                </a:ln>
                <a:solidFill>
                  <a:srgbClr val="008080"/>
                </a:solidFill>
                <a:effectLst/>
                <a:latin typeface="JetBrains Mono"/>
              </a:rPr>
              <a:t>'x </a:t>
            </a:r>
            <a:r>
              <a:rPr kumimoji="0" lang="en-US" altLang="en-US" sz="1100" b="1" i="0" u="none" strike="noStrike" cap="none" normalizeH="0" baseline="0" dirty="0" err="1">
                <a:ln>
                  <a:noFill/>
                </a:ln>
                <a:solidFill>
                  <a:srgbClr val="008080"/>
                </a:solidFill>
                <a:effectLst/>
                <a:latin typeface="JetBrains Mono"/>
              </a:rPr>
              <a:t>i</a:t>
            </a:r>
            <a:r>
              <a:rPr kumimoji="0" lang="en-US" altLang="en-US" sz="1100" b="1" i="0" u="none" strike="noStrike" cap="none" normalizeH="0" baseline="0" dirty="0">
                <a:ln>
                  <a:noFill/>
                </a:ln>
                <a:solidFill>
                  <a:srgbClr val="008080"/>
                </a:solidFill>
                <a:effectLst/>
                <a:latin typeface="JetBrains Mono"/>
              </a:rPr>
              <a:t> n'</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function and range</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f = x**</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r>
              <a:rPr kumimoji="0" lang="en-US" altLang="en-US" sz="1100" b="0" i="0" u="none" strike="noStrike" cap="none" normalizeH="0" baseline="0" dirty="0">
                <a:ln>
                  <a:noFill/>
                </a:ln>
                <a:solidFill>
                  <a:srgbClr val="080808"/>
                </a:solidFill>
                <a:effectLst/>
                <a:latin typeface="JetBrains Mono"/>
              </a:rPr>
              <a:t>lower, upper = </a:t>
            </a:r>
            <a:r>
              <a:rPr kumimoji="0" lang="en-US" altLang="en-US" sz="1100" b="0" i="0" u="none" strike="noStrike" cap="none" normalizeH="0" baseline="0" dirty="0">
                <a:ln>
                  <a:noFill/>
                </a:ln>
                <a:solidFill>
                  <a:srgbClr val="1750EB"/>
                </a:solidFill>
                <a:effectLst/>
                <a:latin typeface="JetBrains Mono"/>
              </a:rPr>
              <a:t>0</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br>
              <a:rPr kumimoji="0" lang="en-US" altLang="en-US" sz="1100" b="0" i="0" u="none" strike="noStrike" cap="none" normalizeH="0" baseline="0" dirty="0">
                <a:ln>
                  <a:noFill/>
                </a:ln>
                <a:solidFill>
                  <a:srgbClr val="1750EB"/>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width and each rectangle height at index "</a:t>
            </a:r>
            <a:r>
              <a:rPr kumimoji="0" lang="en-US" altLang="en-US" sz="1100" b="0" i="1" u="none" strike="noStrike" cap="none" normalizeH="0" baseline="0" dirty="0" err="1">
                <a:ln>
                  <a:noFill/>
                </a:ln>
                <a:solidFill>
                  <a:srgbClr val="8C8C8C"/>
                </a:solidFill>
                <a:effectLst/>
                <a:latin typeface="JetBrains Mono"/>
              </a:rPr>
              <a:t>i</a:t>
            </a:r>
            <a:r>
              <a:rPr kumimoji="0" lang="en-US" altLang="en-US" sz="1100" b="0" i="1" u="none" strike="noStrike" cap="none" normalizeH="0" baseline="0" dirty="0">
                <a:ln>
                  <a:noFill/>
                </a:ln>
                <a:solidFill>
                  <a:srgbClr val="8C8C8C"/>
                </a:solidFill>
                <a:effectLst/>
                <a:latin typeface="JetBrains Mono"/>
              </a:rPr>
              <a:t>"</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((upper - lower) / n)</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 = (lower + </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f.subs</a:t>
            </a: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Iterate all "n" rectangles and sum their areas</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 Sum(</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1</a:t>
            </a:r>
            <a:r>
              <a:rPr kumimoji="0" lang="en-US" altLang="en-US" sz="1100" b="0" i="0" u="none" strike="noStrike" cap="none" normalizeH="0" baseline="0" dirty="0">
                <a:ln>
                  <a:noFill/>
                </a:ln>
                <a:solidFill>
                  <a:srgbClr val="080808"/>
                </a:solidFill>
                <a:effectLst/>
                <a:latin typeface="JetBrains Mono"/>
              </a:rPr>
              <a:t>, n)).doit()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the area by approaching the number</a:t>
            </a:r>
            <a:br>
              <a:rPr kumimoji="0" lang="en-US" altLang="en-US" sz="1100" b="0" i="1" u="none" strike="noStrike" cap="none" normalizeH="0" baseline="0" dirty="0">
                <a:ln>
                  <a:noFill/>
                </a:ln>
                <a:solidFill>
                  <a:srgbClr val="8C8C8C"/>
                </a:solidFill>
                <a:effectLst/>
                <a:latin typeface="JetBrains Mono"/>
              </a:rPr>
            </a:br>
            <a:r>
              <a:rPr kumimoji="0" lang="en-US" altLang="en-US" sz="1100" b="0" i="1" u="none" strike="noStrike" cap="none" normalizeH="0" baseline="0" dirty="0">
                <a:ln>
                  <a:noFill/>
                </a:ln>
                <a:solidFill>
                  <a:srgbClr val="8C8C8C"/>
                </a:solidFill>
                <a:effectLst/>
                <a:latin typeface="JetBrains Mono"/>
              </a:rPr>
              <a:t># of rectangles "n" to infinity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area = limit(</a:t>
            </a: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n, </a:t>
            </a:r>
            <a:r>
              <a:rPr kumimoji="0" lang="en-US" altLang="en-US" sz="1100" b="0" i="0" u="none" strike="noStrike" cap="none" normalizeH="0" baseline="0" dirty="0" err="1">
                <a:ln>
                  <a:noFill/>
                </a:ln>
                <a:solidFill>
                  <a:srgbClr val="080808"/>
                </a:solidFill>
                <a:effectLst/>
                <a:latin typeface="JetBrains Mono"/>
              </a:rPr>
              <a:t>oo</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80808"/>
                </a:solidFill>
                <a:effectLst/>
                <a:latin typeface="JetBrains Mono"/>
              </a:rPr>
              <a:t>(area) </a:t>
            </a:r>
            <a:r>
              <a:rPr kumimoji="0" lang="en-US" altLang="en-US" sz="1100" b="0" i="1" u="none" strike="noStrike" cap="none" normalizeH="0" baseline="0" dirty="0">
                <a:ln>
                  <a:noFill/>
                </a:ln>
                <a:solidFill>
                  <a:srgbClr val="8C8C8C"/>
                </a:solidFill>
                <a:effectLst/>
                <a:latin typeface="JetBrains Mono"/>
              </a:rPr>
              <a:t># prints 8/3</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046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a:t>
            </a:r>
            <a:r>
              <a:rPr lang="en-US" dirty="0" err="1"/>
              <a:t>SymPy</a:t>
            </a:r>
            <a:endParaRPr lang="en-US" dirty="0"/>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easiest exact approach you can use is to simply use </a:t>
            </a:r>
            <a:r>
              <a:rPr lang="en-US" dirty="0" err="1"/>
              <a:t>SymPy’s</a:t>
            </a:r>
            <a:r>
              <a:rPr lang="en-US" dirty="0"/>
              <a:t> integration function. </a:t>
            </a:r>
          </a:p>
          <a:p>
            <a:pPr marL="0" indent="0">
              <a:buNone/>
            </a:pPr>
            <a:endParaRPr lang="en-US" dirty="0"/>
          </a:p>
          <a:p>
            <a:pPr marL="0" indent="0">
              <a:buNone/>
            </a:pPr>
            <a:r>
              <a:rPr lang="en-US" dirty="0"/>
              <a:t>Provide it a symbolic function, the variable, and the range and it will calculate the exact area for you. </a:t>
            </a: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A31D625-CD4C-4ACB-BE23-85DB753CE13B}"/>
              </a:ext>
            </a:extLst>
          </p:cNvPr>
          <p:cNvSpPr>
            <a:spLocks noChangeArrowheads="1"/>
          </p:cNvSpPr>
          <p:nvPr/>
        </p:nvSpPr>
        <p:spPr bwMode="auto">
          <a:xfrm>
            <a:off x="595901" y="3075956"/>
            <a:ext cx="4844265"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integral of the function with respect to x</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the area between x = 0 and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area = integrate(f, (x,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(area) </a:t>
            </a:r>
            <a:r>
              <a:rPr kumimoji="0" lang="en-US" altLang="en-US" sz="1600" b="0" i="1" u="none" strike="noStrike" cap="none" normalizeH="0" baseline="0" dirty="0">
                <a:ln>
                  <a:noFill/>
                </a:ln>
                <a:solidFill>
                  <a:srgbClr val="8C8C8C"/>
                </a:solidFill>
                <a:effectLst/>
                <a:latin typeface="JetBrains Mono"/>
              </a:rPr>
              <a:t># prints 8/3</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896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a:xfrm>
            <a:off x="521208" y="448056"/>
            <a:ext cx="8442994" cy="640080"/>
          </a:xfrm>
        </p:spPr>
        <p:txBody>
          <a:bodyPr>
            <a:normAutofit/>
          </a:bodyPr>
          <a:lstStyle/>
          <a:p>
            <a:r>
              <a:rPr lang="en-US" dirty="0"/>
              <a:t>Applied Example – Integrating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754326"/>
          </a:xfrm>
          <a:prstGeom prst="rect">
            <a:avLst/>
          </a:prstGeom>
          <a:noFill/>
        </p:spPr>
        <p:txBody>
          <a:bodyPr wrap="square" rtlCol="0">
            <a:spAutoFit/>
          </a:bodyPr>
          <a:lstStyle/>
          <a:p>
            <a:r>
              <a:rPr lang="en-US" b="1" dirty="0"/>
              <a:t>A common use case for integration in data science is finding areas under probability distributions to </a:t>
            </a:r>
            <a:r>
              <a:rPr lang="en-US" b="1"/>
              <a:t>get probabilities. </a:t>
            </a:r>
            <a:endParaRPr lang="en-US" b="1" dirty="0"/>
          </a:p>
          <a:p>
            <a:endParaRPr lang="en-US" b="1" dirty="0"/>
          </a:p>
          <a:p>
            <a:r>
              <a:rPr lang="en-US" b="1" dirty="0"/>
              <a:t>Running the code above, we get a probability of 8.25% that any given golden retriever’s weight is between 61 and 62 pounds. </a:t>
            </a:r>
          </a:p>
          <a:p>
            <a:endParaRPr lang="en-US" b="1" dirty="0"/>
          </a:p>
        </p:txBody>
      </p:sp>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Content Placeholder 6">
            <a:extLst>
              <a:ext uri="{FF2B5EF4-FFF2-40B4-BE49-F238E27FC236}">
                <a16:creationId xmlns:a16="http://schemas.microsoft.com/office/drawing/2014/main" id="{F0D17B13-10BA-4F4D-AD60-C0D4F36C833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8284108" y="1363980"/>
            <a:ext cx="3490076" cy="2156867"/>
          </a:xfrm>
        </p:spPr>
      </p:pic>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1F68-C32B-47E1-8BC0-6D8A57182EB1}"/>
              </a:ext>
            </a:extLst>
          </p:cNvPr>
          <p:cNvSpPr>
            <a:spLocks noGrp="1"/>
          </p:cNvSpPr>
          <p:nvPr>
            <p:ph type="title"/>
          </p:nvPr>
        </p:nvSpPr>
        <p:spPr/>
        <p:txBody>
          <a:bodyPr/>
          <a:lstStyle/>
          <a:p>
            <a:r>
              <a:rPr lang="en-US" dirty="0"/>
              <a:t>Further Resources</a:t>
            </a:r>
          </a:p>
        </p:txBody>
      </p:sp>
      <p:sp>
        <p:nvSpPr>
          <p:cNvPr id="5" name="TextBox 4">
            <a:extLst>
              <a:ext uri="{FF2B5EF4-FFF2-40B4-BE49-F238E27FC236}">
                <a16:creationId xmlns:a16="http://schemas.microsoft.com/office/drawing/2014/main" id="{C36B13D1-B312-4C5F-8BF9-CE3958F580EF}"/>
              </a:ext>
            </a:extLst>
          </p:cNvPr>
          <p:cNvSpPr txBox="1"/>
          <p:nvPr/>
        </p:nvSpPr>
        <p:spPr>
          <a:xfrm>
            <a:off x="521207" y="1610946"/>
            <a:ext cx="6095144" cy="3139321"/>
          </a:xfrm>
          <a:prstGeom prst="rect">
            <a:avLst/>
          </a:prstGeom>
          <a:noFill/>
        </p:spPr>
        <p:txBody>
          <a:bodyPr wrap="square">
            <a:spAutoFit/>
          </a:bodyPr>
          <a:lstStyle/>
          <a:p>
            <a:r>
              <a:rPr lang="en-US" b="1" dirty="0"/>
              <a:t>3Blue1Brown – Essence of Calculus </a:t>
            </a:r>
          </a:p>
          <a:p>
            <a:endParaRPr lang="en-US" dirty="0"/>
          </a:p>
          <a:p>
            <a:r>
              <a:rPr lang="en-US" dirty="0">
                <a:hlinkClick r:id="rId2"/>
              </a:rPr>
              <a:t>https://www.youtube.com/playlist?list=PLZHQObOWTQDMsr9K-rj53DwVRMYO3t5Yr</a:t>
            </a:r>
            <a:endParaRPr lang="en-US" dirty="0"/>
          </a:p>
          <a:p>
            <a:endParaRPr lang="en-US" dirty="0"/>
          </a:p>
          <a:p>
            <a:endParaRPr lang="en-US" dirty="0"/>
          </a:p>
          <a:p>
            <a:endParaRPr lang="en-US" dirty="0"/>
          </a:p>
          <a:p>
            <a:r>
              <a:rPr lang="en-US" b="1" dirty="0" err="1"/>
              <a:t>SymPy</a:t>
            </a:r>
            <a:r>
              <a:rPr lang="en-US" b="1" dirty="0"/>
              <a:t> Documentation</a:t>
            </a:r>
          </a:p>
          <a:p>
            <a:endParaRPr lang="en-US" b="1" dirty="0"/>
          </a:p>
          <a:p>
            <a:r>
              <a:rPr lang="en-US" dirty="0">
                <a:hlinkClick r:id="rId3"/>
              </a:rPr>
              <a:t>https://docs.sympy.org/latest/index.html</a:t>
            </a:r>
            <a:endParaRPr lang="en-US" dirty="0"/>
          </a:p>
          <a:p>
            <a:endParaRPr lang="en-US" b="1" dirty="0"/>
          </a:p>
        </p:txBody>
      </p:sp>
    </p:spTree>
    <p:extLst>
      <p:ext uri="{BB962C8B-B14F-4D97-AF65-F5344CB8AC3E}">
        <p14:creationId xmlns:p14="http://schemas.microsoft.com/office/powerpoint/2010/main" val="245888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a:t>
            </a:r>
            <a:r>
              <a:rPr lang="en-US" dirty="0"/>
              <a:t>Systems – </a:t>
            </a:r>
            <a:r>
              <a:rPr lang="en-US" dirty="0">
                <a:latin typeface="Segoe UI Light" panose="020B0502040204020203" pitchFamily="34" charset="0"/>
                <a:cs typeface="Segoe UI Light" panose="020B0502040204020203" pitchFamily="34" charset="0"/>
              </a:rPr>
              <a:t>Integers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096932" cy="5087550"/>
              </a:xfrm>
            </p:spPr>
            <p:txBody>
              <a:bodyPr>
                <a:normAutofit/>
              </a:bodyPr>
              <a:lstStyle/>
              <a:p>
                <a:pPr marL="0" indent="0">
                  <a:buNone/>
                </a:pPr>
                <a:r>
                  <a:rPr lang="en-US" b="1" dirty="0">
                    <a:solidFill>
                      <a:srgbClr val="FF0000"/>
                    </a:solidFill>
                  </a:rPr>
                  <a:t>Integers</a:t>
                </a:r>
                <a:r>
                  <a:rPr lang="en-US" b="1" dirty="0">
                    <a:solidFill>
                      <a:schemeClr val="tx1"/>
                    </a:solidFill>
                  </a:rPr>
                  <a:t> include positive and negative whole numbers as well as 0. </a:t>
                </a:r>
              </a:p>
              <a:p>
                <a:pPr marL="0" indent="0">
                  <a:buNone/>
                </a:pPr>
                <a14:m>
                  <m:oMathPara xmlns:m="http://schemas.openxmlformats.org/officeDocument/2006/math">
                    <m:oMathParaPr>
                      <m:jc m:val="centerGroup"/>
                    </m:oMathParaPr>
                    <m:oMath xmlns:m="http://schemas.openxmlformats.org/officeDocument/2006/math">
                      <m:r>
                        <a:rPr lang="en-US" dirty="0" smtClean="0">
                          <a:solidFill>
                            <a:schemeClr val="tx1"/>
                          </a:solidFill>
                          <a:latin typeface="Cambria Math" panose="02040503050406030204" pitchFamily="18" charset="0"/>
                        </a:rPr>
                        <m:t>ℤ</m:t>
                      </m:r>
                      <m:r>
                        <a:rPr lang="en-US" b="0" i="0" dirty="0" smtClean="0">
                          <a:solidFill>
                            <a:schemeClr val="tx1"/>
                          </a:solidFill>
                          <a:latin typeface="Cambria Math" panose="02040503050406030204" pitchFamily="18" charset="0"/>
                        </a:rPr>
                        <m:t>= …−3, −2, −1, 0, 1, 2, 3 …</m:t>
                      </m:r>
                    </m:oMath>
                  </m:oMathPara>
                </a14:m>
                <a:endParaRPr lang="en-US" dirty="0">
                  <a:solidFill>
                    <a:schemeClr val="tx1"/>
                  </a:solidFill>
                </a:endParaRPr>
              </a:p>
              <a:p>
                <a:pPr marL="0" indent="0">
                  <a:buNone/>
                </a:pPr>
                <a:r>
                  <a:rPr lang="en-US" dirty="0">
                    <a:solidFill>
                      <a:schemeClr val="tx1"/>
                    </a:solidFill>
                  </a:rPr>
                  <a:t>We may take them for granted, but ancient mathematicians were deeply distrusting of the idea of negative numbers. </a:t>
                </a:r>
              </a:p>
              <a:p>
                <a:pPr marL="0" indent="0">
                  <a:buNone/>
                </a:pPr>
                <a:r>
                  <a:rPr lang="en-US" b="1" dirty="0">
                    <a:solidFill>
                      <a:schemeClr val="tx1"/>
                    </a:solidFill>
                  </a:rPr>
                  <a:t>But when you subtract 5 from 3, you get -2 and this is useful especially when it comes to finances where we measure profits and losses. </a:t>
                </a:r>
              </a:p>
              <a:p>
                <a:pPr marL="0" indent="0">
                  <a:buNone/>
                </a:pPr>
                <a:r>
                  <a:rPr lang="en-US" dirty="0">
                    <a:solidFill>
                      <a:schemeClr val="tx1"/>
                    </a:solidFill>
                  </a:rPr>
                  <a:t>In 628 AD, an Indian mathematician named Brahmagupta showed why negative numbers were necessary for arithmetic to progress, and therefore integers became accepted. </a:t>
                </a: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096932" cy="5087550"/>
              </a:xfrm>
              <a:blipFill>
                <a:blip r:embed="rId2"/>
                <a:stretch>
                  <a:fillRect l="-900" t="-1559" r="-300"/>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521208" y="5426986"/>
            <a:ext cx="4978400" cy="101566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C8C8C"/>
                </a:solidFill>
                <a:effectLst/>
                <a:latin typeface="JetBrains Mono"/>
              </a:rPr>
              <a:t># Print integers -100 through 100 </a:t>
            </a:r>
            <a:br>
              <a:rPr kumimoji="0" lang="en-US" altLang="en-US" sz="2000" b="0" i="1" u="none" strike="noStrike" cap="none" normalizeH="0" baseline="0" dirty="0">
                <a:ln>
                  <a:noFill/>
                </a:ln>
                <a:solidFill>
                  <a:srgbClr val="8C8C8C"/>
                </a:solidFill>
                <a:effectLst/>
                <a:latin typeface="JetBrains Mono"/>
              </a:rPr>
            </a:b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a:ln>
                  <a:noFill/>
                </a:ln>
                <a:solidFill>
                  <a:srgbClr val="080808"/>
                </a:solidFill>
                <a:effectLst/>
                <a:latin typeface="JetBrains Mono"/>
              </a:rPr>
              <a:t>range(</a:t>
            </a:r>
            <a:r>
              <a:rPr lang="en-US" altLang="en-US" sz="2000" dirty="0">
                <a:solidFill>
                  <a:srgbClr val="1750EB"/>
                </a:solidFill>
                <a:latin typeface="JetBrains Mono"/>
              </a:rPr>
              <a:t>-100</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101</a:t>
            </a:r>
            <a:r>
              <a:rPr kumimoji="0" lang="en-US" altLang="en-US" sz="2000" b="0" i="0" u="none" strike="noStrike" cap="none" normalizeH="0" baseline="0" dirty="0">
                <a:ln>
                  <a:noFill/>
                </a:ln>
                <a:solidFill>
                  <a:srgbClr val="080808"/>
                </a:solidFill>
                <a:effectLst/>
                <a:latin typeface="JetBrains Mono"/>
              </a:rPr>
              <a:t>): a</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print(</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text, outdoor&#10;&#10;Description automatically generated">
            <a:extLst>
              <a:ext uri="{FF2B5EF4-FFF2-40B4-BE49-F238E27FC236}">
                <a16:creationId xmlns:a16="http://schemas.microsoft.com/office/drawing/2014/main" id="{5E7E29D8-B6FF-450E-AF98-4EA08398770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148" t="22431"/>
          <a:stretch/>
        </p:blipFill>
        <p:spPr>
          <a:xfrm>
            <a:off x="8254876" y="1493240"/>
            <a:ext cx="3032957" cy="3871520"/>
          </a:xfrm>
          <a:prstGeom prst="rect">
            <a:avLst/>
          </a:prstGeom>
        </p:spPr>
      </p:pic>
      <p:sp>
        <p:nvSpPr>
          <p:cNvPr id="4" name="TextBox 3">
            <a:extLst>
              <a:ext uri="{FF2B5EF4-FFF2-40B4-BE49-F238E27FC236}">
                <a16:creationId xmlns:a16="http://schemas.microsoft.com/office/drawing/2014/main" id="{C80E5EA8-92A8-4860-8DD0-936078405BF1}"/>
              </a:ext>
            </a:extLst>
          </p:cNvPr>
          <p:cNvSpPr txBox="1"/>
          <p:nvPr/>
        </p:nvSpPr>
        <p:spPr>
          <a:xfrm>
            <a:off x="8182499" y="5426986"/>
            <a:ext cx="3302000" cy="369332"/>
          </a:xfrm>
          <a:prstGeom prst="rect">
            <a:avLst/>
          </a:prstGeom>
          <a:noFill/>
        </p:spPr>
        <p:txBody>
          <a:bodyPr wrap="square" rtlCol="0">
            <a:spAutoFit/>
          </a:bodyPr>
          <a:lstStyle/>
          <a:p>
            <a:r>
              <a:rPr lang="en-US" sz="900" dirty="0"/>
              <a:t>Brahmagupta argued the case for negative numbers in 628 AD. </a:t>
            </a:r>
          </a:p>
        </p:txBody>
      </p:sp>
    </p:spTree>
    <p:extLst>
      <p:ext uri="{BB962C8B-B14F-4D97-AF65-F5344CB8AC3E}">
        <p14:creationId xmlns:p14="http://schemas.microsoft.com/office/powerpoint/2010/main" val="21481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9BC9F4-DCB3-4AC7-909D-8FFF8E0A645F}"/>
                  </a:ext>
                </a:extLst>
              </p:cNvPr>
              <p:cNvSpPr>
                <a:spLocks noGrp="1"/>
              </p:cNvSpPr>
              <p:nvPr>
                <p:ph sz="half" idx="2"/>
              </p:nvPr>
            </p:nvSpPr>
            <p:spPr>
              <a:xfrm>
                <a:off x="541612" y="1431014"/>
                <a:ext cx="6578279" cy="5103350"/>
              </a:xfrm>
            </p:spPr>
            <p:txBody>
              <a:bodyPr>
                <a:normAutofit/>
              </a:bodyPr>
              <a:lstStyle/>
              <a:p>
                <a:pPr marL="0" indent="0">
                  <a:buNone/>
                </a:pPr>
                <a:r>
                  <a:rPr lang="en-US" b="1" dirty="0"/>
                  <a:t>Any number that you can express as a fraction, such as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𝟑</m:t>
                        </m:r>
                      </m:num>
                      <m:den>
                        <m:r>
                          <a:rPr lang="en-US" b="1" i="1" smtClean="0">
                            <a:latin typeface="Cambria Math" panose="02040503050406030204" pitchFamily="18" charset="0"/>
                          </a:rPr>
                          <m:t>𝟐</m:t>
                        </m:r>
                      </m:den>
                    </m:f>
                  </m:oMath>
                </a14:m>
                <a:r>
                  <a:rPr lang="en-US" b="1" dirty="0"/>
                  <a:t>, is a </a:t>
                </a:r>
                <a:r>
                  <a:rPr lang="en-US" b="1" dirty="0">
                    <a:solidFill>
                      <a:srgbClr val="FF0000"/>
                    </a:solidFill>
                  </a:rPr>
                  <a:t>rational number</a:t>
                </a:r>
                <a:r>
                  <a:rPr lang="en-US" b="1" dirty="0"/>
                  <a:t>. </a:t>
                </a:r>
              </a:p>
              <a:p>
                <a:pPr marL="0" indent="0">
                  <a:buNone/>
                </a:pPr>
                <a:r>
                  <a:rPr lang="en-US" dirty="0"/>
                  <a:t>This includes all finite decimals, repeating decimals, and integers since they can be expressed as fractions too.</a:t>
                </a:r>
                <a:endParaRPr lang="en-US" dirty="0">
                  <a:solidFill>
                    <a:srgbClr val="836967"/>
                  </a:solidFill>
                  <a:latin typeface="Cambria Math" panose="02040503050406030204" pitchFamily="18" charset="0"/>
                </a:endParaRPr>
              </a:p>
              <a:p>
                <a:pPr marL="0" indent="0" algn="ctr">
                  <a:buNone/>
                </a:pP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687</m:t>
                        </m:r>
                      </m:num>
                      <m:den>
                        <m:r>
                          <a:rPr lang="en-US" i="0" dirty="0">
                            <a:latin typeface="Cambria Math" panose="02040503050406030204" pitchFamily="18" charset="0"/>
                          </a:rPr>
                          <m:t>100</m:t>
                        </m:r>
                      </m:den>
                    </m:f>
                    <m:r>
                      <a:rPr lang="en-US" i="0" dirty="0">
                        <a:latin typeface="Cambria Math" panose="02040503050406030204" pitchFamily="18" charset="0"/>
                      </a:rPr>
                      <m:t>=6.87</m:t>
                    </m:r>
                    <m:r>
                      <a:rPr lang="en-US" b="0" i="0" dirty="0" smtClean="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1</m:t>
                        </m:r>
                      </m:den>
                    </m:f>
                    <m:r>
                      <a:rPr lang="en-US" i="0" dirty="0">
                        <a:latin typeface="Cambria Math" panose="02040503050406030204" pitchFamily="18" charset="0"/>
                      </a:rPr>
                      <m:t>=2</m:t>
                    </m:r>
                    <m:r>
                      <a:rPr lang="en-US" dirty="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3</m:t>
                        </m:r>
                      </m:den>
                    </m:f>
                    <m:r>
                      <a:rPr lang="en-US" i="0" dirty="0">
                        <a:latin typeface="Cambria Math" panose="02040503050406030204" pitchFamily="18" charset="0"/>
                      </a:rPr>
                      <m:t>=0.66</m:t>
                    </m:r>
                    <m:r>
                      <a:rPr lang="en-US" b="0" i="1" dirty="0" smtClean="0">
                        <a:latin typeface="Cambria Math" panose="02040503050406030204" pitchFamily="18" charset="0"/>
                      </a:rPr>
                      <m:t>6</m:t>
                    </m:r>
                    <m:r>
                      <a:rPr lang="en-US" i="1" dirty="0" smtClean="0">
                        <a:latin typeface="Cambria Math" panose="02040503050406030204" pitchFamily="18" charset="0"/>
                      </a:rPr>
                      <m:t>…</m:t>
                    </m:r>
                  </m:oMath>
                </a14:m>
                <a:endParaRPr lang="en-US" dirty="0"/>
              </a:p>
              <a:p>
                <a:pPr marL="0" indent="0">
                  <a:buNone/>
                </a:pPr>
                <a:r>
                  <a:rPr lang="en-US" dirty="0"/>
                  <a:t>They are called </a:t>
                </a:r>
                <a:r>
                  <a:rPr lang="en-US" i="1" dirty="0"/>
                  <a:t>rational</a:t>
                </a:r>
                <a:r>
                  <a:rPr lang="en-US" dirty="0"/>
                  <a:t> because they are </a:t>
                </a:r>
                <a:r>
                  <a:rPr lang="en-US" i="1" dirty="0"/>
                  <a:t>ratios</a:t>
                </a:r>
                <a:r>
                  <a:rPr lang="en-US" dirty="0"/>
                  <a:t>.</a:t>
                </a:r>
              </a:p>
              <a:p>
                <a:pPr marL="0" indent="0">
                  <a:buNone/>
                </a:pPr>
                <a:r>
                  <a:rPr lang="en-US" dirty="0"/>
                  <a:t>Rational numbers were quickly deemed necessary because time, resources, and other quantities could not always be measured in discrete units (e.g. part of a gallon, part of a mile). </a:t>
                </a:r>
              </a:p>
              <a:p>
                <a:pPr marL="0" indent="0">
                  <a:buNone/>
                </a:pPr>
                <a:r>
                  <a:rPr lang="en-US" b="1" dirty="0"/>
                  <a:t>Computers are better at computing with decimals rather than rational numbers, but you can use symbolic libraries like </a:t>
                </a:r>
                <a:r>
                  <a:rPr lang="en-US" b="1" dirty="0" err="1"/>
                  <a:t>SymPy</a:t>
                </a:r>
                <a:r>
                  <a:rPr lang="en-US" b="1" dirty="0"/>
                  <a:t> to maintain fractions during computation.</a:t>
                </a:r>
              </a:p>
              <a:p>
                <a:pPr marL="0" indent="0">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C69BC9F4-DCB3-4AC7-909D-8FFF8E0A645F}"/>
                  </a:ext>
                </a:extLst>
              </p:cNvPr>
              <p:cNvSpPr>
                <a:spLocks noGrp="1" noRot="1" noChangeAspect="1" noMove="1" noResize="1" noEditPoints="1" noAdjustHandles="1" noChangeArrowheads="1" noChangeShapeType="1" noTextEdit="1"/>
              </p:cNvSpPr>
              <p:nvPr>
                <p:ph sz="half" idx="2"/>
              </p:nvPr>
            </p:nvSpPr>
            <p:spPr>
              <a:xfrm>
                <a:off x="541612" y="1431014"/>
                <a:ext cx="6578279" cy="5103350"/>
              </a:xfrm>
              <a:blipFill>
                <a:blip r:embed="rId2"/>
                <a:stretch>
                  <a:fillRect l="-834" t="-2031" r="-4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FC32E5-40AE-44CC-88EE-C4A65827E658}"/>
              </a:ext>
            </a:extLst>
          </p:cNvPr>
          <p:cNvSpPr>
            <a:spLocks noGrp="1"/>
          </p:cNvSpPr>
          <p:nvPr>
            <p:ph type="title"/>
          </p:nvPr>
        </p:nvSpPr>
        <p:spPr/>
        <p:txBody>
          <a:bodyPr/>
          <a:lstStyle/>
          <a:p>
            <a:r>
              <a:rPr lang="en-US" dirty="0"/>
              <a:t>Number Systems – Rational Numbers</a:t>
            </a:r>
          </a:p>
        </p:txBody>
      </p:sp>
      <p:pic>
        <p:nvPicPr>
          <p:cNvPr id="4" name="Picture 3" descr="See the source image">
            <a:extLst>
              <a:ext uri="{FF2B5EF4-FFF2-40B4-BE49-F238E27FC236}">
                <a16:creationId xmlns:a16="http://schemas.microsoft.com/office/drawing/2014/main" id="{03C72E2C-52F7-43A3-AD38-20277FF88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32" y="1431014"/>
            <a:ext cx="2494625" cy="249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447742-2473-4285-A371-C9C57A05A921}"/>
              </a:ext>
            </a:extLst>
          </p:cNvPr>
          <p:cNvSpPr txBox="1"/>
          <p:nvPr/>
        </p:nvSpPr>
        <p:spPr>
          <a:xfrm>
            <a:off x="8416032" y="3880428"/>
            <a:ext cx="2588918" cy="523220"/>
          </a:xfrm>
          <a:prstGeom prst="rect">
            <a:avLst/>
          </a:prstGeom>
          <a:noFill/>
        </p:spPr>
        <p:txBody>
          <a:bodyPr wrap="square" rtlCol="0">
            <a:spAutoFit/>
          </a:bodyPr>
          <a:lstStyle/>
          <a:p>
            <a:r>
              <a:rPr lang="en-US" sz="1400" i="1" dirty="0"/>
              <a:t>Pythagoras fervently believed all numbers were rational</a:t>
            </a:r>
          </a:p>
        </p:txBody>
      </p:sp>
      <p:sp>
        <p:nvSpPr>
          <p:cNvPr id="9" name="Rectangle 3">
            <a:extLst>
              <a:ext uri="{FF2B5EF4-FFF2-40B4-BE49-F238E27FC236}">
                <a16:creationId xmlns:a16="http://schemas.microsoft.com/office/drawing/2014/main" id="{1700FE54-FAAA-496D-8C4E-626D680C3095}"/>
              </a:ext>
            </a:extLst>
          </p:cNvPr>
          <p:cNvSpPr>
            <a:spLocks noChangeArrowheads="1"/>
          </p:cNvSpPr>
          <p:nvPr/>
        </p:nvSpPr>
        <p:spPr bwMode="auto">
          <a:xfrm>
            <a:off x="8416031" y="4675097"/>
            <a:ext cx="2494625" cy="181588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3/2 + 5/4</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Rational(</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y = Rational(</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4</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 y) </a:t>
            </a:r>
            <a:r>
              <a:rPr kumimoji="0" lang="en-US" altLang="en-US" sz="1600" b="0" i="1" u="none" strike="noStrike" cap="none" normalizeH="0" baseline="0" dirty="0">
                <a:ln>
                  <a:noFill/>
                </a:ln>
                <a:solidFill>
                  <a:srgbClr val="8C8C8C"/>
                </a:solidFill>
                <a:effectLst/>
                <a:latin typeface="JetBrains Mono"/>
              </a:rPr>
              <a:t># 11/4</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364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DBE7A87-BD87-48FC-A372-7E4203FE9124}"/>
                  </a:ext>
                </a:extLst>
              </p:cNvPr>
              <p:cNvSpPr>
                <a:spLocks noGrp="1"/>
              </p:cNvSpPr>
              <p:nvPr>
                <p:ph sz="half" idx="2"/>
              </p:nvPr>
            </p:nvSpPr>
            <p:spPr>
              <a:xfrm>
                <a:off x="541612" y="1431014"/>
                <a:ext cx="6649301" cy="4738967"/>
              </a:xfrm>
            </p:spPr>
            <p:txBody>
              <a:bodyPr>
                <a:normAutofit fontScale="92500"/>
              </a:bodyPr>
              <a:lstStyle/>
              <a:p>
                <a:pPr marL="0" indent="0">
                  <a:buNone/>
                </a:pPr>
                <a:r>
                  <a:rPr lang="en-US" b="1" dirty="0">
                    <a:solidFill>
                      <a:srgbClr val="FF0000"/>
                    </a:solidFill>
                  </a:rPr>
                  <a:t>Irrational numbers </a:t>
                </a:r>
                <a:r>
                  <a:rPr lang="en-US" b="1" dirty="0"/>
                  <a:t>cannot be expressed as a fraction and have an infinite number of decimal places with no clear pattern.</a:t>
                </a:r>
              </a:p>
              <a:p>
                <a:pPr marL="0" indent="0">
                  <a:buNone/>
                </a:pPr>
                <a:r>
                  <a:rPr lang="en-US" dirty="0"/>
                  <a:t>Examples include the famous pi </a:t>
                </a:r>
                <a:r>
                  <a:rPr lang="en-US" i="1" dirty="0"/>
                  <a:t>π</a:t>
                </a:r>
                <a:r>
                  <a:rPr lang="en-US" dirty="0"/>
                  <a:t>, Euler’s number </a:t>
                </a:r>
                <a:r>
                  <a:rPr lang="en-US" i="1" dirty="0"/>
                  <a:t>e</a:t>
                </a:r>
                <a:r>
                  <a:rPr lang="en-US" dirty="0"/>
                  <a:t>, and the square root of certain numbers like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a:p>
                <a:pPr marL="0" indent="0" algn="ctr">
                  <a:buNone/>
                </a:pPr>
                <a14:m>
                  <m:oMath xmlns:m="http://schemas.openxmlformats.org/officeDocument/2006/math">
                    <m:r>
                      <a:rPr lang="en-US" i="1" dirty="0" smtClean="0">
                        <a:latin typeface="Cambria Math" panose="02040503050406030204" pitchFamily="18" charset="0"/>
                      </a:rPr>
                      <m:t>𝜋</m:t>
                    </m:r>
                    <m:r>
                      <a:rPr lang="en-US" i="0" dirty="0">
                        <a:latin typeface="Cambria Math" panose="02040503050406030204" pitchFamily="18" charset="0"/>
                      </a:rPr>
                      <m:t>=3.14</m:t>
                    </m:r>
                    <m:r>
                      <a:rPr lang="en-US" b="0" i="0" dirty="0" smtClean="0">
                        <a:latin typeface="Cambria Math" panose="02040503050406030204" pitchFamily="18" charset="0"/>
                      </a:rPr>
                      <m:t>159…</m:t>
                    </m:r>
                  </m:oMath>
                </a14:m>
                <a:r>
                  <a:rPr lang="en-US" dirty="0"/>
                  <a:t>      </a:t>
                </a:r>
                <a14:m>
                  <m:oMath xmlns:m="http://schemas.openxmlformats.org/officeDocument/2006/math">
                    <m:r>
                      <a:rPr lang="en-US" dirty="0" smtClean="0">
                        <a:latin typeface="Cambria Math" panose="02040503050406030204" pitchFamily="18" charset="0"/>
                      </a:rPr>
                      <m:t>ⅇ</m:t>
                    </m:r>
                    <m:r>
                      <a:rPr lang="en-US" i="0" dirty="0">
                        <a:latin typeface="Cambria Math" panose="02040503050406030204" pitchFamily="18" charset="0"/>
                      </a:rPr>
                      <m:t>=2.17828…</m:t>
                    </m:r>
                  </m:oMath>
                </a14:m>
                <a:r>
                  <a:rPr lang="en-US" dirty="0"/>
                  <a:t>        </a:t>
                </a: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2</m:t>
                        </m:r>
                      </m:e>
                    </m:rad>
                    <m:r>
                      <a:rPr lang="en-US" i="0" dirty="0">
                        <a:latin typeface="Cambria Math" panose="02040503050406030204" pitchFamily="18" charset="0"/>
                      </a:rPr>
                      <m:t>=1.41421…</m:t>
                    </m:r>
                  </m:oMath>
                </a14:m>
                <a:endParaRPr lang="en-US" dirty="0"/>
              </a:p>
              <a:p>
                <a:pPr marL="0" indent="0">
                  <a:buNone/>
                </a:pPr>
                <a:r>
                  <a:rPr lang="en-US" dirty="0"/>
                  <a:t>The Greek mathematician Pythagoras created a religion around the belief all numbers were rational. </a:t>
                </a:r>
              </a:p>
              <a:p>
                <a:pPr marL="0" indent="0">
                  <a:buNone/>
                </a:pPr>
                <a:r>
                  <a:rPr lang="en-US" dirty="0"/>
                  <a:t>According to a legend, when one of his followers </a:t>
                </a:r>
                <a:r>
                  <a:rPr lang="en-US" dirty="0" err="1"/>
                  <a:t>Hippasus</a:t>
                </a:r>
                <a:r>
                  <a:rPr lang="en-US" dirty="0"/>
                  <a:t> demonstrated irrational numbers do exist by calculating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 Pythagoras drowned him at sea. </a:t>
                </a:r>
              </a:p>
              <a:p>
                <a:pPr marL="0" indent="0">
                  <a:buNone/>
                </a:pPr>
                <a:r>
                  <a:rPr lang="en-US" b="1" dirty="0"/>
                  <a:t>Computers are limited to only so many decimal places and must approximate irrational numbers, but you can use symbolic libraries like </a:t>
                </a:r>
                <a:r>
                  <a:rPr lang="en-US" b="1" dirty="0" err="1"/>
                  <a:t>SymPy</a:t>
                </a:r>
                <a:r>
                  <a:rPr lang="en-US" b="1" dirty="0"/>
                  <a:t> to steer away from approximations. </a:t>
                </a:r>
              </a:p>
            </p:txBody>
          </p:sp>
        </mc:Choice>
        <mc:Fallback>
          <p:sp>
            <p:nvSpPr>
              <p:cNvPr id="2" name="Content Placeholder 1">
                <a:extLst>
                  <a:ext uri="{FF2B5EF4-FFF2-40B4-BE49-F238E27FC236}">
                    <a16:creationId xmlns:a16="http://schemas.microsoft.com/office/drawing/2014/main" id="{EDBE7A87-BD87-48FC-A372-7E4203FE9124}"/>
                  </a:ext>
                </a:extLst>
              </p:cNvPr>
              <p:cNvSpPr>
                <a:spLocks noGrp="1" noRot="1" noChangeAspect="1" noMove="1" noResize="1" noEditPoints="1" noAdjustHandles="1" noChangeArrowheads="1" noChangeShapeType="1" noTextEdit="1"/>
              </p:cNvSpPr>
              <p:nvPr>
                <p:ph sz="half" idx="2"/>
              </p:nvPr>
            </p:nvSpPr>
            <p:spPr>
              <a:xfrm>
                <a:off x="541612" y="1431014"/>
                <a:ext cx="6649301" cy="4738967"/>
              </a:xfrm>
              <a:blipFill>
                <a:blip r:embed="rId2"/>
                <a:stretch>
                  <a:fillRect l="-642" t="-1158" r="-4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279885A-EA69-4401-B533-6621AC713683}"/>
              </a:ext>
            </a:extLst>
          </p:cNvPr>
          <p:cNvSpPr>
            <a:spLocks noGrp="1"/>
          </p:cNvSpPr>
          <p:nvPr>
            <p:ph type="title"/>
          </p:nvPr>
        </p:nvSpPr>
        <p:spPr/>
        <p:txBody>
          <a:bodyPr/>
          <a:lstStyle/>
          <a:p>
            <a:r>
              <a:rPr lang="en-US" dirty="0"/>
              <a:t>Number Systems – Irrational Numbers</a:t>
            </a:r>
          </a:p>
        </p:txBody>
      </p:sp>
      <p:sp>
        <p:nvSpPr>
          <p:cNvPr id="6" name="Rectangle 3">
            <a:extLst>
              <a:ext uri="{FF2B5EF4-FFF2-40B4-BE49-F238E27FC236}">
                <a16:creationId xmlns:a16="http://schemas.microsoft.com/office/drawing/2014/main" id="{8B44B237-BB6C-4C90-93B0-5B56AFED1B43}"/>
              </a:ext>
            </a:extLst>
          </p:cNvPr>
          <p:cNvSpPr>
            <a:spLocks noChangeArrowheads="1"/>
          </p:cNvSpPr>
          <p:nvPr/>
        </p:nvSpPr>
        <p:spPr bwMode="auto">
          <a:xfrm>
            <a:off x="8211845" y="4850275"/>
            <a:ext cx="223717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pi^2 / pi^3</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pi **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pi **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a:t>
            </a:r>
            <a:r>
              <a:rPr kumimoji="0" lang="en-US" altLang="en-US" sz="1600" b="0" i="1" u="none" strike="noStrike" cap="none" normalizeH="0" baseline="0" dirty="0">
                <a:ln>
                  <a:noFill/>
                </a:ln>
                <a:solidFill>
                  <a:srgbClr val="8C8C8C"/>
                </a:solidFill>
                <a:effectLst/>
                <a:latin typeface="JetBrains Mono"/>
              </a:rPr>
              <a:t># 1/pi</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7" name="Picture 5" descr="See the source image">
            <a:extLst>
              <a:ext uri="{FF2B5EF4-FFF2-40B4-BE49-F238E27FC236}">
                <a16:creationId xmlns:a16="http://schemas.microsoft.com/office/drawing/2014/main" id="{9EF002FA-F3D4-484B-BDAC-81DE5560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866" y="1349406"/>
            <a:ext cx="2655440" cy="2434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2F6CA0-D9A4-4560-A67E-8A2DF35C8D74}"/>
              </a:ext>
            </a:extLst>
          </p:cNvPr>
          <p:cNvSpPr txBox="1"/>
          <p:nvPr/>
        </p:nvSpPr>
        <p:spPr>
          <a:xfrm>
            <a:off x="8211845" y="3860597"/>
            <a:ext cx="2948402" cy="738664"/>
          </a:xfrm>
          <a:prstGeom prst="rect">
            <a:avLst/>
          </a:prstGeom>
          <a:noFill/>
        </p:spPr>
        <p:txBody>
          <a:bodyPr wrap="square" rtlCol="0">
            <a:spAutoFit/>
          </a:bodyPr>
          <a:lstStyle/>
          <a:p>
            <a:r>
              <a:rPr lang="en-US" sz="1400" i="1" dirty="0"/>
              <a:t>According to legend, Pythagoras drowned </a:t>
            </a:r>
            <a:r>
              <a:rPr lang="en-US" sz="1400" i="1" dirty="0" err="1"/>
              <a:t>Hippasus</a:t>
            </a:r>
            <a:r>
              <a:rPr lang="en-US" sz="1400" i="1" dirty="0"/>
              <a:t> for proving irrational numbers existed. </a:t>
            </a:r>
          </a:p>
        </p:txBody>
      </p:sp>
    </p:spTree>
    <p:extLst>
      <p:ext uri="{BB962C8B-B14F-4D97-AF65-F5344CB8AC3E}">
        <p14:creationId xmlns:p14="http://schemas.microsoft.com/office/powerpoint/2010/main" val="132368563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6385</TotalTime>
  <Words>8174</Words>
  <Application>Microsoft Office PowerPoint</Application>
  <PresentationFormat>Widescreen</PresentationFormat>
  <Paragraphs>490</Paragraphs>
  <Slides>63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Courier New</vt:lpstr>
      <vt:lpstr>JetBrains Mono</vt:lpstr>
      <vt:lpstr>Segoe UI</vt:lpstr>
      <vt:lpstr>Segoe UI Light</vt:lpstr>
      <vt:lpstr>Segoe UI Semibold</vt:lpstr>
      <vt:lpstr>WelcomeDoc</vt:lpstr>
      <vt:lpstr>Calculus and Functions</vt:lpstr>
      <vt:lpstr>What to Expect</vt:lpstr>
      <vt:lpstr>What You’ll Need</vt:lpstr>
      <vt:lpstr>Section I</vt:lpstr>
      <vt:lpstr>What Are Numbers?</vt:lpstr>
      <vt:lpstr>Number Systems – Natural Numbers</vt:lpstr>
      <vt:lpstr>Number Systems – Integers</vt:lpstr>
      <vt:lpstr>Number Systems – Rational Numbers</vt:lpstr>
      <vt:lpstr>Number Systems – Irrational Numbers</vt:lpstr>
      <vt:lpstr>Number Systems - Real Numbers</vt:lpstr>
      <vt:lpstr>Number Systems – Complex/Imaginary Numbers</vt:lpstr>
      <vt:lpstr>Why Number System Awareness Matters</vt:lpstr>
      <vt:lpstr>Variable</vt:lpstr>
      <vt:lpstr>Functions</vt:lpstr>
      <vt:lpstr>Functions</vt:lpstr>
      <vt:lpstr>Functions</vt:lpstr>
      <vt:lpstr>Functions</vt:lpstr>
      <vt:lpstr>Functions</vt:lpstr>
      <vt:lpstr>Functions</vt:lpstr>
      <vt:lpstr>Functions</vt:lpstr>
      <vt:lpstr>3D Functions and Beyond</vt:lpstr>
      <vt:lpstr>Exponential Functions</vt:lpstr>
      <vt:lpstr>Exponential Functions</vt:lpstr>
      <vt:lpstr>Exponential Functions – Plot Examples </vt:lpstr>
      <vt:lpstr>Exponential Functions – Plot Examples </vt:lpstr>
      <vt:lpstr>Logarithmic Functions</vt:lpstr>
      <vt:lpstr>Logarithmic Functions – Plot Examples</vt:lpstr>
      <vt:lpstr>Euler’s Number</vt:lpstr>
      <vt:lpstr>Euler’s Number</vt:lpstr>
      <vt:lpstr>Section II</vt:lpstr>
      <vt:lpstr>Limits</vt:lpstr>
      <vt:lpstr>Limits</vt:lpstr>
      <vt:lpstr>Limits – Euler’s Number</vt:lpstr>
      <vt:lpstr>Derivatives</vt:lpstr>
      <vt:lpstr>Derivatives – Measuring “Steepness”</vt:lpstr>
      <vt:lpstr>Derivatives – Measuring “Steepness”</vt:lpstr>
      <vt:lpstr>Derivatives – Measuring “Steepness”</vt:lpstr>
      <vt:lpstr>Derivatives – Measuring “Steepness”</vt:lpstr>
      <vt:lpstr>Derivatives – Using SymPy</vt:lpstr>
      <vt:lpstr>Derivatives – Using SymPy</vt:lpstr>
      <vt:lpstr>Derivatives – Using SymPy</vt:lpstr>
      <vt:lpstr>Partial Derivatives</vt:lpstr>
      <vt:lpstr>Partial Derivatives</vt:lpstr>
      <vt:lpstr>Partial Derivatives</vt:lpstr>
      <vt:lpstr>Gradient Descent - Making Calculus Useful</vt:lpstr>
      <vt:lpstr>The Essence of Gradient Descent</vt:lpstr>
      <vt:lpstr>The Essence of Gradient Descent</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Integrals</vt:lpstr>
      <vt:lpstr>Integrals</vt:lpstr>
      <vt:lpstr>Integrals</vt:lpstr>
      <vt:lpstr>Integrals – Reimann Sums </vt:lpstr>
      <vt:lpstr>Integrals – Using Limits and Reimann Sum</vt:lpstr>
      <vt:lpstr>Integrals – Using SymPy</vt:lpstr>
      <vt:lpstr>Applied Example – Integrating the Normal Distribution</vt:lpstr>
      <vt:lpstr>Further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241</cp:revision>
  <dcterms:created xsi:type="dcterms:W3CDTF">2016-08-14T20:32:10Z</dcterms:created>
  <dcterms:modified xsi:type="dcterms:W3CDTF">2021-06-13T19:58:13Z</dcterms:modified>
  <cp:version/>
</cp:coreProperties>
</file>